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31" r:id="rId2"/>
    <p:sldId id="323" r:id="rId3"/>
    <p:sldId id="343" r:id="rId4"/>
    <p:sldId id="325" r:id="rId5"/>
    <p:sldId id="284" r:id="rId6"/>
    <p:sldId id="341" r:id="rId7"/>
    <p:sldId id="317" r:id="rId8"/>
    <p:sldId id="334" r:id="rId9"/>
    <p:sldId id="318" r:id="rId10"/>
    <p:sldId id="324" r:id="rId11"/>
    <p:sldId id="335" r:id="rId12"/>
    <p:sldId id="310" r:id="rId13"/>
    <p:sldId id="313" r:id="rId14"/>
    <p:sldId id="312" r:id="rId15"/>
    <p:sldId id="315" r:id="rId16"/>
    <p:sldId id="327" r:id="rId17"/>
    <p:sldId id="337" r:id="rId18"/>
    <p:sldId id="338" r:id="rId19"/>
    <p:sldId id="339" r:id="rId20"/>
    <p:sldId id="342" r:id="rId21"/>
  </p:sldIdLst>
  <p:sldSz cx="9144000" cy="6858000" type="screen4x3"/>
  <p:notesSz cx="7315200" cy="96012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FF0000"/>
    <a:srgbClr val="FF9999"/>
    <a:srgbClr val="99FFCC"/>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787AF-4D32-4831-BDCB-98EC7365705A}" v="1113" dt="2019-03-07T21:52:31.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2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ber, Nick" userId="6b755b1f-0af5-4dac-a5c2-a56372e777b2" providerId="ADAL" clId="{CDE787AF-4D32-4831-BDCB-98EC7365705A}"/>
    <pc:docChg chg="undo redo custSel modSld">
      <pc:chgData name="Taiber, Nick" userId="6b755b1f-0af5-4dac-a5c2-a56372e777b2" providerId="ADAL" clId="{CDE787AF-4D32-4831-BDCB-98EC7365705A}" dt="2019-03-07T21:52:31.830" v="1109" actId="20577"/>
      <pc:docMkLst>
        <pc:docMk/>
      </pc:docMkLst>
      <pc:sldChg chg="modSp">
        <pc:chgData name="Taiber, Nick" userId="6b755b1f-0af5-4dac-a5c2-a56372e777b2" providerId="ADAL" clId="{CDE787AF-4D32-4831-BDCB-98EC7365705A}" dt="2019-03-07T21:42:19.258" v="267" actId="14100"/>
        <pc:sldMkLst>
          <pc:docMk/>
          <pc:sldMk cId="0" sldId="284"/>
        </pc:sldMkLst>
        <pc:spChg chg="mod">
          <ac:chgData name="Taiber, Nick" userId="6b755b1f-0af5-4dac-a5c2-a56372e777b2" providerId="ADAL" clId="{CDE787AF-4D32-4831-BDCB-98EC7365705A}" dt="2019-03-07T21:42:19.258" v="267" actId="14100"/>
          <ac:spMkLst>
            <pc:docMk/>
            <pc:sldMk cId="0" sldId="284"/>
            <ac:spMk id="7171" creationId="{00000000-0000-0000-0000-000000000000}"/>
          </ac:spMkLst>
        </pc:spChg>
      </pc:sldChg>
      <pc:sldChg chg="addSp delSp modSp">
        <pc:chgData name="Taiber, Nick" userId="6b755b1f-0af5-4dac-a5c2-a56372e777b2" providerId="ADAL" clId="{CDE787AF-4D32-4831-BDCB-98EC7365705A}" dt="2019-03-07T21:16:21.708" v="159" actId="20577"/>
        <pc:sldMkLst>
          <pc:docMk/>
          <pc:sldMk cId="0" sldId="318"/>
        </pc:sldMkLst>
        <pc:spChg chg="mod">
          <ac:chgData name="Taiber, Nick" userId="6b755b1f-0af5-4dac-a5c2-a56372e777b2" providerId="ADAL" clId="{CDE787AF-4D32-4831-BDCB-98EC7365705A}" dt="2019-03-07T21:16:21.708" v="159" actId="20577"/>
          <ac:spMkLst>
            <pc:docMk/>
            <pc:sldMk cId="0" sldId="318"/>
            <ac:spMk id="11306" creationId="{00000000-0000-0000-0000-000000000000}"/>
          </ac:spMkLst>
        </pc:spChg>
        <pc:graphicFrameChg chg="modGraphic">
          <ac:chgData name="Taiber, Nick" userId="6b755b1f-0af5-4dac-a5c2-a56372e777b2" providerId="ADAL" clId="{CDE787AF-4D32-4831-BDCB-98EC7365705A}" dt="2019-03-07T21:16:11.772" v="155" actId="20577"/>
          <ac:graphicFrameMkLst>
            <pc:docMk/>
            <pc:sldMk cId="0" sldId="318"/>
            <ac:graphicFrameMk id="156720" creationId="{00000000-0000-0000-0000-000000000000}"/>
          </ac:graphicFrameMkLst>
        </pc:graphicFrameChg>
        <pc:picChg chg="add mod">
          <ac:chgData name="Taiber, Nick" userId="6b755b1f-0af5-4dac-a5c2-a56372e777b2" providerId="ADAL" clId="{CDE787AF-4D32-4831-BDCB-98EC7365705A}" dt="2019-03-07T21:09:29.727" v="26" actId="1076"/>
          <ac:picMkLst>
            <pc:docMk/>
            <pc:sldMk cId="0" sldId="318"/>
            <ac:picMk id="2" creationId="{62E839EE-30A5-4D75-AF2C-7BE718B12EFF}"/>
          </ac:picMkLst>
        </pc:picChg>
        <pc:picChg chg="del">
          <ac:chgData name="Taiber, Nick" userId="6b755b1f-0af5-4dac-a5c2-a56372e777b2" providerId="ADAL" clId="{CDE787AF-4D32-4831-BDCB-98EC7365705A}" dt="2019-03-07T21:09:16.520" v="24" actId="478"/>
          <ac:picMkLst>
            <pc:docMk/>
            <pc:sldMk cId="0" sldId="318"/>
            <ac:picMk id="3" creationId="{A94C8258-8F91-463E-9290-D563A6663246}"/>
          </ac:picMkLst>
        </pc:picChg>
      </pc:sldChg>
      <pc:sldChg chg="modSp">
        <pc:chgData name="Taiber, Nick" userId="6b755b1f-0af5-4dac-a5c2-a56372e777b2" providerId="ADAL" clId="{CDE787AF-4D32-4831-BDCB-98EC7365705A}" dt="2019-03-07T21:42:28.305" v="268" actId="14100"/>
        <pc:sldMkLst>
          <pc:docMk/>
          <pc:sldMk cId="3868653033" sldId="323"/>
        </pc:sldMkLst>
        <pc:spChg chg="mod">
          <ac:chgData name="Taiber, Nick" userId="6b755b1f-0af5-4dac-a5c2-a56372e777b2" providerId="ADAL" clId="{CDE787AF-4D32-4831-BDCB-98EC7365705A}" dt="2019-03-07T21:42:28.305" v="268" actId="14100"/>
          <ac:spMkLst>
            <pc:docMk/>
            <pc:sldMk cId="3868653033" sldId="323"/>
            <ac:spMk id="2" creationId="{00000000-0000-0000-0000-000000000000}"/>
          </ac:spMkLst>
        </pc:spChg>
        <pc:spChg chg="mod">
          <ac:chgData name="Taiber, Nick" userId="6b755b1f-0af5-4dac-a5c2-a56372e777b2" providerId="ADAL" clId="{CDE787AF-4D32-4831-BDCB-98EC7365705A}" dt="2019-03-07T20:45:28.470" v="6" actId="1076"/>
          <ac:spMkLst>
            <pc:docMk/>
            <pc:sldMk cId="3868653033" sldId="323"/>
            <ac:spMk id="16" creationId="{00000000-0000-0000-0000-000000000000}"/>
          </ac:spMkLst>
        </pc:spChg>
      </pc:sldChg>
      <pc:sldChg chg="addSp delSp modSp">
        <pc:chgData name="Taiber, Nick" userId="6b755b1f-0af5-4dac-a5c2-a56372e777b2" providerId="ADAL" clId="{CDE787AF-4D32-4831-BDCB-98EC7365705A}" dt="2019-03-07T21:38:21.271" v="192" actId="14100"/>
        <pc:sldMkLst>
          <pc:docMk/>
          <pc:sldMk cId="1830762612" sldId="324"/>
        </pc:sldMkLst>
        <pc:picChg chg="add mod">
          <ac:chgData name="Taiber, Nick" userId="6b755b1f-0af5-4dac-a5c2-a56372e777b2" providerId="ADAL" clId="{CDE787AF-4D32-4831-BDCB-98EC7365705A}" dt="2019-03-07T21:36:56.423" v="167" actId="14100"/>
          <ac:picMkLst>
            <pc:docMk/>
            <pc:sldMk cId="1830762612" sldId="324"/>
            <ac:picMk id="2" creationId="{EDD641ED-9281-47BA-99FC-4BB83F66D78E}"/>
          </ac:picMkLst>
        </pc:picChg>
        <pc:picChg chg="del">
          <ac:chgData name="Taiber, Nick" userId="6b755b1f-0af5-4dac-a5c2-a56372e777b2" providerId="ADAL" clId="{CDE787AF-4D32-4831-BDCB-98EC7365705A}" dt="2019-03-07T21:36:37.305" v="163" actId="478"/>
          <ac:picMkLst>
            <pc:docMk/>
            <pc:sldMk cId="1830762612" sldId="324"/>
            <ac:picMk id="3" creationId="{366DE1A5-3354-4ED2-956E-C3D1C6182B1C}"/>
          </ac:picMkLst>
        </pc:picChg>
        <pc:picChg chg="add mod">
          <ac:chgData name="Taiber, Nick" userId="6b755b1f-0af5-4dac-a5c2-a56372e777b2" providerId="ADAL" clId="{CDE787AF-4D32-4831-BDCB-98EC7365705A}" dt="2019-03-07T21:38:21.271" v="192" actId="14100"/>
          <ac:picMkLst>
            <pc:docMk/>
            <pc:sldMk cId="1830762612" sldId="324"/>
            <ac:picMk id="4" creationId="{D143D0C1-A6B1-4EBE-9309-BCA056122257}"/>
          </ac:picMkLst>
        </pc:picChg>
        <pc:picChg chg="del">
          <ac:chgData name="Taiber, Nick" userId="6b755b1f-0af5-4dac-a5c2-a56372e777b2" providerId="ADAL" clId="{CDE787AF-4D32-4831-BDCB-98EC7365705A}" dt="2019-03-07T21:36:28.754" v="160" actId="478"/>
          <ac:picMkLst>
            <pc:docMk/>
            <pc:sldMk cId="1830762612" sldId="324"/>
            <ac:picMk id="5" creationId="{2813DB97-4CAB-4799-8565-ED475F4A48E7}"/>
          </ac:picMkLst>
        </pc:picChg>
      </pc:sldChg>
      <pc:sldChg chg="modSp mod">
        <pc:chgData name="Taiber, Nick" userId="6b755b1f-0af5-4dac-a5c2-a56372e777b2" providerId="ADAL" clId="{CDE787AF-4D32-4831-BDCB-98EC7365705A}" dt="2019-03-07T21:42:07.754" v="266" actId="255"/>
        <pc:sldMkLst>
          <pc:docMk/>
          <pc:sldMk cId="1400029798" sldId="325"/>
        </pc:sldMkLst>
        <pc:spChg chg="mod">
          <ac:chgData name="Taiber, Nick" userId="6b755b1f-0af5-4dac-a5c2-a56372e777b2" providerId="ADAL" clId="{CDE787AF-4D32-4831-BDCB-98EC7365705A}" dt="2019-03-07T21:42:07.754" v="266" actId="255"/>
          <ac:spMkLst>
            <pc:docMk/>
            <pc:sldMk cId="1400029798" sldId="325"/>
            <ac:spMk id="6" creationId="{00000000-0000-0000-0000-000000000000}"/>
          </ac:spMkLst>
        </pc:spChg>
        <pc:spChg chg="mod">
          <ac:chgData name="Taiber, Nick" userId="6b755b1f-0af5-4dac-a5c2-a56372e777b2" providerId="ADAL" clId="{CDE787AF-4D32-4831-BDCB-98EC7365705A}" dt="2019-03-07T20:45:40.677" v="11" actId="1076"/>
          <ac:spMkLst>
            <pc:docMk/>
            <pc:sldMk cId="1400029798" sldId="325"/>
            <ac:spMk id="7" creationId="{00000000-0000-0000-0000-000000000000}"/>
          </ac:spMkLst>
        </pc:spChg>
        <pc:graphicFrameChg chg="mod">
          <ac:chgData name="Taiber, Nick" userId="6b755b1f-0af5-4dac-a5c2-a56372e777b2" providerId="ADAL" clId="{CDE787AF-4D32-4831-BDCB-98EC7365705A}" dt="2019-03-07T21:39:47.942" v="246" actId="20577"/>
          <ac:graphicFrameMkLst>
            <pc:docMk/>
            <pc:sldMk cId="1400029798" sldId="325"/>
            <ac:graphicFrameMk id="3" creationId="{00000000-0000-0000-0000-000000000000}"/>
          </ac:graphicFrameMkLst>
        </pc:graphicFrameChg>
      </pc:sldChg>
      <pc:sldChg chg="modSp">
        <pc:chgData name="Taiber, Nick" userId="6b755b1f-0af5-4dac-a5c2-a56372e777b2" providerId="ADAL" clId="{CDE787AF-4D32-4831-BDCB-98EC7365705A}" dt="2019-03-07T21:40:35.052" v="253" actId="6549"/>
        <pc:sldMkLst>
          <pc:docMk/>
          <pc:sldMk cId="3218458781" sldId="331"/>
        </pc:sldMkLst>
        <pc:spChg chg="mod">
          <ac:chgData name="Taiber, Nick" userId="6b755b1f-0af5-4dac-a5c2-a56372e777b2" providerId="ADAL" clId="{CDE787AF-4D32-4831-BDCB-98EC7365705A}" dt="2019-03-07T21:40:35.052" v="253" actId="6549"/>
          <ac:spMkLst>
            <pc:docMk/>
            <pc:sldMk cId="3218458781" sldId="331"/>
            <ac:spMk id="19" creationId="{00000000-0000-0000-0000-000000000000}"/>
          </ac:spMkLst>
        </pc:spChg>
      </pc:sldChg>
      <pc:sldChg chg="addSp delSp modSp">
        <pc:chgData name="Taiber, Nick" userId="6b755b1f-0af5-4dac-a5c2-a56372e777b2" providerId="ADAL" clId="{CDE787AF-4D32-4831-BDCB-98EC7365705A}" dt="2019-03-07T21:08:03.440" v="23" actId="1076"/>
        <pc:sldMkLst>
          <pc:docMk/>
          <pc:sldMk cId="872422053" sldId="341"/>
        </pc:sldMkLst>
        <pc:spChg chg="mod">
          <ac:chgData name="Taiber, Nick" userId="6b755b1f-0af5-4dac-a5c2-a56372e777b2" providerId="ADAL" clId="{CDE787AF-4D32-4831-BDCB-98EC7365705A}" dt="2019-03-07T21:07:06.822" v="13" actId="20577"/>
          <ac:spMkLst>
            <pc:docMk/>
            <pc:sldMk cId="872422053" sldId="341"/>
            <ac:spMk id="24" creationId="{00000000-0000-0000-0000-000000000000}"/>
          </ac:spMkLst>
        </pc:spChg>
        <pc:spChg chg="mod">
          <ac:chgData name="Taiber, Nick" userId="6b755b1f-0af5-4dac-a5c2-a56372e777b2" providerId="ADAL" clId="{CDE787AF-4D32-4831-BDCB-98EC7365705A}" dt="2019-03-07T21:07:56.992" v="21" actId="1076"/>
          <ac:spMkLst>
            <pc:docMk/>
            <pc:sldMk cId="872422053" sldId="341"/>
            <ac:spMk id="25" creationId="{00000000-0000-0000-0000-000000000000}"/>
          </ac:spMkLst>
        </pc:spChg>
        <pc:spChg chg="mod">
          <ac:chgData name="Taiber, Nick" userId="6b755b1f-0af5-4dac-a5c2-a56372e777b2" providerId="ADAL" clId="{CDE787AF-4D32-4831-BDCB-98EC7365705A}" dt="2019-03-07T21:08:03.440" v="23" actId="1076"/>
          <ac:spMkLst>
            <pc:docMk/>
            <pc:sldMk cId="872422053" sldId="341"/>
            <ac:spMk id="26" creationId="{00000000-0000-0000-0000-000000000000}"/>
          </ac:spMkLst>
        </pc:spChg>
        <pc:spChg chg="mod">
          <ac:chgData name="Taiber, Nick" userId="6b755b1f-0af5-4dac-a5c2-a56372e777b2" providerId="ADAL" clId="{CDE787AF-4D32-4831-BDCB-98EC7365705A}" dt="2019-03-07T21:08:00.273" v="22" actId="1076"/>
          <ac:spMkLst>
            <pc:docMk/>
            <pc:sldMk cId="872422053" sldId="341"/>
            <ac:spMk id="27" creationId="{00000000-0000-0000-0000-000000000000}"/>
          </ac:spMkLst>
        </pc:spChg>
        <pc:picChg chg="add mod ord">
          <ac:chgData name="Taiber, Nick" userId="6b755b1f-0af5-4dac-a5c2-a56372e777b2" providerId="ADAL" clId="{CDE787AF-4D32-4831-BDCB-98EC7365705A}" dt="2019-03-07T21:07:53.663" v="20"/>
          <ac:picMkLst>
            <pc:docMk/>
            <pc:sldMk cId="872422053" sldId="341"/>
            <ac:picMk id="3" creationId="{F6FCCD0E-06F6-46D7-80FF-CAF5C6A0357B}"/>
          </ac:picMkLst>
        </pc:picChg>
        <pc:picChg chg="del">
          <ac:chgData name="Taiber, Nick" userId="6b755b1f-0af5-4dac-a5c2-a56372e777b2" providerId="ADAL" clId="{CDE787AF-4D32-4831-BDCB-98EC7365705A}" dt="2019-03-07T21:07:01.851" v="12" actId="478"/>
          <ac:picMkLst>
            <pc:docMk/>
            <pc:sldMk cId="872422053" sldId="341"/>
            <ac:picMk id="5" creationId="{7FCE0195-9574-4A97-B22C-FC04896B2D17}"/>
          </ac:picMkLst>
        </pc:picChg>
      </pc:sldChg>
      <pc:sldChg chg="addSp modSp">
        <pc:chgData name="Taiber, Nick" userId="6b755b1f-0af5-4dac-a5c2-a56372e777b2" providerId="ADAL" clId="{CDE787AF-4D32-4831-BDCB-98EC7365705A}" dt="2019-03-07T21:52:31.830" v="1109" actId="20577"/>
        <pc:sldMkLst>
          <pc:docMk/>
          <pc:sldMk cId="4161413399" sldId="343"/>
        </pc:sldMkLst>
        <pc:spChg chg="add mod">
          <ac:chgData name="Taiber, Nick" userId="6b755b1f-0af5-4dac-a5c2-a56372e777b2" providerId="ADAL" clId="{CDE787AF-4D32-4831-BDCB-98EC7365705A}" dt="2019-03-07T21:52:31.830" v="1109" actId="20577"/>
          <ac:spMkLst>
            <pc:docMk/>
            <pc:sldMk cId="4161413399" sldId="343"/>
            <ac:spMk id="4" creationId="{73FC57BE-C5DD-4318-920E-7DBBA00A9B24}"/>
          </ac:spMkLst>
        </pc:spChg>
        <pc:spChg chg="mod">
          <ac:chgData name="Taiber, Nick" userId="6b755b1f-0af5-4dac-a5c2-a56372e777b2" providerId="ADAL" clId="{CDE787AF-4D32-4831-BDCB-98EC7365705A}" dt="2019-03-07T21:42:00.570" v="264" actId="14100"/>
          <ac:spMkLst>
            <pc:docMk/>
            <pc:sldMk cId="4161413399" sldId="343"/>
            <ac:spMk id="83" creationId="{00000000-0000-0000-0000-000000000000}"/>
          </ac:spMkLst>
        </pc:spChg>
        <pc:picChg chg="mod">
          <ac:chgData name="Taiber, Nick" userId="6b755b1f-0af5-4dac-a5c2-a56372e777b2" providerId="ADAL" clId="{CDE787AF-4D32-4831-BDCB-98EC7365705A}" dt="2019-03-07T21:42:59.986" v="306" actId="1076"/>
          <ac:picMkLst>
            <pc:docMk/>
            <pc:sldMk cId="4161413399" sldId="343"/>
            <ac:picMk id="3" creationId="{E388D10A-CA42-4FD9-B7F7-BF9DBC8E161A}"/>
          </ac:picMkLst>
        </pc:picChg>
      </pc:sldChg>
    </pc:docChg>
  </pc:docChgLst>
  <pc:docChgLst>
    <pc:chgData name="Taiber, Nick" userId="6b755b1f-0af5-4dac-a5c2-a56372e777b2" providerId="ADAL" clId="{B0B02259-A83A-4551-8BE9-72A9ED1E3958}"/>
    <pc:docChg chg="undo modSld">
      <pc:chgData name="Taiber, Nick" userId="6b755b1f-0af5-4dac-a5c2-a56372e777b2" providerId="ADAL" clId="{B0B02259-A83A-4551-8BE9-72A9ED1E3958}" dt="2019-01-03T17:52:12.859" v="35" actId="20577"/>
      <pc:docMkLst>
        <pc:docMk/>
      </pc:docMkLst>
      <pc:sldChg chg="modSp">
        <pc:chgData name="Taiber, Nick" userId="6b755b1f-0af5-4dac-a5c2-a56372e777b2" providerId="ADAL" clId="{B0B02259-A83A-4551-8BE9-72A9ED1E3958}" dt="2019-01-03T17:52:12.859" v="35" actId="20577"/>
        <pc:sldMkLst>
          <pc:docMk/>
          <pc:sldMk cId="0" sldId="318"/>
        </pc:sldMkLst>
        <pc:spChg chg="mod">
          <ac:chgData name="Taiber, Nick" userId="6b755b1f-0af5-4dac-a5c2-a56372e777b2" providerId="ADAL" clId="{B0B02259-A83A-4551-8BE9-72A9ED1E3958}" dt="2019-01-03T17:52:12.859" v="35" actId="20577"/>
          <ac:spMkLst>
            <pc:docMk/>
            <pc:sldMk cId="0" sldId="318"/>
            <ac:spMk id="10" creationId="{00000000-0000-0000-0000-000000000000}"/>
          </ac:spMkLst>
        </pc:spChg>
        <pc:spChg chg="mod">
          <ac:chgData name="Taiber, Nick" userId="6b755b1f-0af5-4dac-a5c2-a56372e777b2" providerId="ADAL" clId="{B0B02259-A83A-4551-8BE9-72A9ED1E3958}" dt="2019-01-03T17:51:30.676" v="32" actId="20577"/>
          <ac:spMkLst>
            <pc:docMk/>
            <pc:sldMk cId="0" sldId="318"/>
            <ac:spMk id="7207" creationId="{00000000-0000-0000-0000-000000000000}"/>
          </ac:spMkLst>
        </pc:spChg>
      </pc:sldChg>
      <pc:sldChg chg="modSp">
        <pc:chgData name="Taiber, Nick" userId="6b755b1f-0af5-4dac-a5c2-a56372e777b2" providerId="ADAL" clId="{B0B02259-A83A-4551-8BE9-72A9ED1E3958}" dt="2019-01-03T17:49:45.156" v="16" actId="20577"/>
        <pc:sldMkLst>
          <pc:docMk/>
          <pc:sldMk cId="3868653033" sldId="323"/>
        </pc:sldMkLst>
        <pc:spChg chg="mod">
          <ac:chgData name="Taiber, Nick" userId="6b755b1f-0af5-4dac-a5c2-a56372e777b2" providerId="ADAL" clId="{B0B02259-A83A-4551-8BE9-72A9ED1E3958}" dt="2019-01-03T17:49:45.156" v="16" actId="20577"/>
          <ac:spMkLst>
            <pc:docMk/>
            <pc:sldMk cId="3868653033" sldId="323"/>
            <ac:spMk id="14" creationId="{00000000-0000-0000-0000-000000000000}"/>
          </ac:spMkLst>
        </pc:spChg>
        <pc:spChg chg="mod">
          <ac:chgData name="Taiber, Nick" userId="6b755b1f-0af5-4dac-a5c2-a56372e777b2" providerId="ADAL" clId="{B0B02259-A83A-4551-8BE9-72A9ED1E3958}" dt="2019-01-03T17:48:52.134" v="5" actId="20577"/>
          <ac:spMkLst>
            <pc:docMk/>
            <pc:sldMk cId="3868653033" sldId="323"/>
            <ac:spMk id="17" creationId="{00000000-0000-0000-0000-000000000000}"/>
          </ac:spMkLst>
        </pc:spChg>
      </pc:sldChg>
      <pc:sldChg chg="modSp">
        <pc:chgData name="Taiber, Nick" userId="6b755b1f-0af5-4dac-a5c2-a56372e777b2" providerId="ADAL" clId="{B0B02259-A83A-4551-8BE9-72A9ED1E3958}" dt="2019-01-03T17:51:44.381" v="33" actId="20577"/>
        <pc:sldMkLst>
          <pc:docMk/>
          <pc:sldMk cId="1830762612" sldId="324"/>
        </pc:sldMkLst>
        <pc:spChg chg="mod">
          <ac:chgData name="Taiber, Nick" userId="6b755b1f-0af5-4dac-a5c2-a56372e777b2" providerId="ADAL" clId="{B0B02259-A83A-4551-8BE9-72A9ED1E3958}" dt="2019-01-03T17:51:44.381" v="33" actId="20577"/>
          <ac:spMkLst>
            <pc:docMk/>
            <pc:sldMk cId="1830762612" sldId="324"/>
            <ac:spMk id="11" creationId="{00000000-0000-0000-0000-000000000000}"/>
          </ac:spMkLst>
        </pc:spChg>
      </pc:sldChg>
      <pc:sldChg chg="modSp">
        <pc:chgData name="Taiber, Nick" userId="6b755b1f-0af5-4dac-a5c2-a56372e777b2" providerId="ADAL" clId="{B0B02259-A83A-4551-8BE9-72A9ED1E3958}" dt="2019-01-03T17:50:22.692" v="29" actId="20577"/>
        <pc:sldMkLst>
          <pc:docMk/>
          <pc:sldMk cId="1400029798" sldId="325"/>
        </pc:sldMkLst>
        <pc:spChg chg="mod">
          <ac:chgData name="Taiber, Nick" userId="6b755b1f-0af5-4dac-a5c2-a56372e777b2" providerId="ADAL" clId="{B0B02259-A83A-4551-8BE9-72A9ED1E3958}" dt="2019-01-03T17:50:22.692" v="29" actId="20577"/>
          <ac:spMkLst>
            <pc:docMk/>
            <pc:sldMk cId="1400029798" sldId="325"/>
            <ac:spMk id="5" creationId="{00000000-0000-0000-0000-000000000000}"/>
          </ac:spMkLst>
        </pc:spChg>
        <pc:graphicFrameChg chg="mod">
          <ac:chgData name="Taiber, Nick" userId="6b755b1f-0af5-4dac-a5c2-a56372e777b2" providerId="ADAL" clId="{B0B02259-A83A-4551-8BE9-72A9ED1E3958}" dt="2019-01-03T17:50:17.894" v="25" actId="20577"/>
          <ac:graphicFrameMkLst>
            <pc:docMk/>
            <pc:sldMk cId="1400029798" sldId="325"/>
            <ac:graphicFrameMk id="3" creationId="{00000000-0000-0000-0000-000000000000}"/>
          </ac:graphicFrameMkLst>
        </pc:graphicFrameChg>
      </pc:sldChg>
      <pc:sldChg chg="modSp">
        <pc:chgData name="Taiber, Nick" userId="6b755b1f-0af5-4dac-a5c2-a56372e777b2" providerId="ADAL" clId="{B0B02259-A83A-4551-8BE9-72A9ED1E3958}" dt="2019-01-03T17:48:41.030" v="1" actId="20577"/>
        <pc:sldMkLst>
          <pc:docMk/>
          <pc:sldMk cId="3218458781" sldId="331"/>
        </pc:sldMkLst>
        <pc:spChg chg="mod">
          <ac:chgData name="Taiber, Nick" userId="6b755b1f-0af5-4dac-a5c2-a56372e777b2" providerId="ADAL" clId="{B0B02259-A83A-4551-8BE9-72A9ED1E3958}" dt="2019-01-03T17:48:41.030" v="1" actId="20577"/>
          <ac:spMkLst>
            <pc:docMk/>
            <pc:sldMk cId="3218458781" sldId="331"/>
            <ac:spMk id="15" creationId="{00000000-0000-0000-0000-000000000000}"/>
          </ac:spMkLst>
        </pc:spChg>
      </pc:sldChg>
      <pc:sldChg chg="modSp">
        <pc:chgData name="Taiber, Nick" userId="6b755b1f-0af5-4dac-a5c2-a56372e777b2" providerId="ADAL" clId="{B0B02259-A83A-4551-8BE9-72A9ED1E3958}" dt="2019-01-03T17:50:43.371" v="31" actId="1076"/>
        <pc:sldMkLst>
          <pc:docMk/>
          <pc:sldMk cId="872422053" sldId="341"/>
        </pc:sldMkLst>
        <pc:picChg chg="mod">
          <ac:chgData name="Taiber, Nick" userId="6b755b1f-0af5-4dac-a5c2-a56372e777b2" providerId="ADAL" clId="{B0B02259-A83A-4551-8BE9-72A9ED1E3958}" dt="2019-01-03T17:50:43.371" v="31" actId="1076"/>
          <ac:picMkLst>
            <pc:docMk/>
            <pc:sldMk cId="872422053" sldId="341"/>
            <ac:picMk id="5" creationId="{7FCE0195-9574-4A97-B22C-FC04896B2D17}"/>
          </ac:picMkLst>
        </pc:picChg>
      </pc:sldChg>
    </pc:docChg>
  </pc:docChgLst>
  <pc:docChgLst>
    <pc:chgData name="Taiber, Nick" userId="6b755b1f-0af5-4dac-a5c2-a56372e777b2" providerId="ADAL" clId="{FA1FA31D-594E-4994-ADED-FA03C2E561B3}"/>
    <pc:docChg chg="custSel modSld modMainMaster">
      <pc:chgData name="Taiber, Nick" userId="6b755b1f-0af5-4dac-a5c2-a56372e777b2" providerId="ADAL" clId="{FA1FA31D-594E-4994-ADED-FA03C2E561B3}" dt="2019-02-13T21:30:45.425" v="33" actId="27614"/>
      <pc:docMkLst>
        <pc:docMk/>
      </pc:docMkLst>
      <pc:sldChg chg="modSp">
        <pc:chgData name="Taiber, Nick" userId="6b755b1f-0af5-4dac-a5c2-a56372e777b2" providerId="ADAL" clId="{FA1FA31D-594E-4994-ADED-FA03C2E561B3}" dt="2019-02-06T22:15:24.172" v="2" actId="20577"/>
        <pc:sldMkLst>
          <pc:docMk/>
          <pc:sldMk cId="3868653033" sldId="323"/>
        </pc:sldMkLst>
        <pc:spChg chg="mod">
          <ac:chgData name="Taiber, Nick" userId="6b755b1f-0af5-4dac-a5c2-a56372e777b2" providerId="ADAL" clId="{FA1FA31D-594E-4994-ADED-FA03C2E561B3}" dt="2019-01-31T14:53:22.187" v="0" actId="20577"/>
          <ac:spMkLst>
            <pc:docMk/>
            <pc:sldMk cId="3868653033" sldId="323"/>
            <ac:spMk id="8" creationId="{00000000-0000-0000-0000-000000000000}"/>
          </ac:spMkLst>
        </pc:spChg>
        <pc:spChg chg="mod">
          <ac:chgData name="Taiber, Nick" userId="6b755b1f-0af5-4dac-a5c2-a56372e777b2" providerId="ADAL" clId="{FA1FA31D-594E-4994-ADED-FA03C2E561B3}" dt="2019-02-06T22:15:24.172" v="2" actId="20577"/>
          <ac:spMkLst>
            <pc:docMk/>
            <pc:sldMk cId="3868653033" sldId="323"/>
            <ac:spMk id="17" creationId="{00000000-0000-0000-0000-000000000000}"/>
          </ac:spMkLst>
        </pc:spChg>
      </pc:sldChg>
      <pc:sldChg chg="addSp delSp modSp">
        <pc:chgData name="Taiber, Nick" userId="6b755b1f-0af5-4dac-a5c2-a56372e777b2" providerId="ADAL" clId="{FA1FA31D-594E-4994-ADED-FA03C2E561B3}" dt="2019-02-13T21:29:18.899" v="28" actId="1076"/>
        <pc:sldMkLst>
          <pc:docMk/>
          <pc:sldMk cId="1411225518" sldId="334"/>
        </pc:sldMkLst>
        <pc:spChg chg="mod">
          <ac:chgData name="Taiber, Nick" userId="6b755b1f-0af5-4dac-a5c2-a56372e777b2" providerId="ADAL" clId="{FA1FA31D-594E-4994-ADED-FA03C2E561B3}" dt="2019-02-13T21:29:18.899" v="28" actId="1076"/>
          <ac:spMkLst>
            <pc:docMk/>
            <pc:sldMk cId="1411225518" sldId="334"/>
            <ac:spMk id="22531" creationId="{00000000-0000-0000-0000-000000000000}"/>
          </ac:spMkLst>
        </pc:spChg>
        <pc:picChg chg="add mod">
          <ac:chgData name="Taiber, Nick" userId="6b755b1f-0af5-4dac-a5c2-a56372e777b2" providerId="ADAL" clId="{FA1FA31D-594E-4994-ADED-FA03C2E561B3}" dt="2019-02-13T21:29:14.538" v="27" actId="1076"/>
          <ac:picMkLst>
            <pc:docMk/>
            <pc:sldMk cId="1411225518" sldId="334"/>
            <ac:picMk id="3" creationId="{DEFFD1EC-97B0-46F2-931E-6CA71A14864C}"/>
          </ac:picMkLst>
        </pc:picChg>
        <pc:picChg chg="del">
          <ac:chgData name="Taiber, Nick" userId="6b755b1f-0af5-4dac-a5c2-a56372e777b2" providerId="ADAL" clId="{FA1FA31D-594E-4994-ADED-FA03C2E561B3}" dt="2019-02-13T21:28:58.235" v="20" actId="478"/>
          <ac:picMkLst>
            <pc:docMk/>
            <pc:sldMk cId="1411225518" sldId="334"/>
            <ac:picMk id="4" creationId="{FFAB9B8D-2CBB-4FB9-A80F-6E96BB7E7263}"/>
          </ac:picMkLst>
        </pc:picChg>
      </pc:sldChg>
      <pc:sldChg chg="addSp delSp modSp">
        <pc:chgData name="Taiber, Nick" userId="6b755b1f-0af5-4dac-a5c2-a56372e777b2" providerId="ADAL" clId="{FA1FA31D-594E-4994-ADED-FA03C2E561B3}" dt="2019-02-13T21:30:45.425" v="33" actId="27614"/>
        <pc:sldMkLst>
          <pc:docMk/>
          <pc:sldMk cId="4161413399" sldId="343"/>
        </pc:sldMkLst>
        <pc:picChg chg="add mod">
          <ac:chgData name="Taiber, Nick" userId="6b755b1f-0af5-4dac-a5c2-a56372e777b2" providerId="ADAL" clId="{FA1FA31D-594E-4994-ADED-FA03C2E561B3}" dt="2019-02-13T21:30:45.425" v="33" actId="27614"/>
          <ac:picMkLst>
            <pc:docMk/>
            <pc:sldMk cId="4161413399" sldId="343"/>
            <ac:picMk id="3" creationId="{E388D10A-CA42-4FD9-B7F7-BF9DBC8E161A}"/>
          </ac:picMkLst>
        </pc:picChg>
        <pc:picChg chg="del">
          <ac:chgData name="Taiber, Nick" userId="6b755b1f-0af5-4dac-a5c2-a56372e777b2" providerId="ADAL" clId="{FA1FA31D-594E-4994-ADED-FA03C2E561B3}" dt="2019-02-13T21:29:27.370" v="29" actId="478"/>
          <ac:picMkLst>
            <pc:docMk/>
            <pc:sldMk cId="4161413399" sldId="343"/>
            <ac:picMk id="10" creationId="{D16DF9A2-94DE-476D-977B-7FA330FB4B3B}"/>
          </ac:picMkLst>
        </pc:picChg>
      </pc:sldChg>
      <pc:sldMasterChg chg="addSp delSp modSp modSldLayout">
        <pc:chgData name="Taiber, Nick" userId="6b755b1f-0af5-4dac-a5c2-a56372e777b2" providerId="ADAL" clId="{FA1FA31D-594E-4994-ADED-FA03C2E561B3}" dt="2019-02-11T20:13:18.422" v="19" actId="171"/>
        <pc:sldMasterMkLst>
          <pc:docMk/>
          <pc:sldMasterMk cId="0" sldId="2147483648"/>
        </pc:sldMasterMkLst>
        <pc:picChg chg="add del mod">
          <ac:chgData name="Taiber, Nick" userId="6b755b1f-0af5-4dac-a5c2-a56372e777b2" providerId="ADAL" clId="{FA1FA31D-594E-4994-ADED-FA03C2E561B3}" dt="2019-02-11T20:12:36.422" v="8" actId="478"/>
          <ac:picMkLst>
            <pc:docMk/>
            <pc:sldMasterMk cId="0" sldId="2147483648"/>
            <ac:picMk id="2" creationId="{8C9ACD92-71A4-4A6F-8EFA-F34A92759206}"/>
          </ac:picMkLst>
        </pc:picChg>
        <pc:picChg chg="del">
          <ac:chgData name="Taiber, Nick" userId="6b755b1f-0af5-4dac-a5c2-a56372e777b2" providerId="ADAL" clId="{FA1FA31D-594E-4994-ADED-FA03C2E561B3}" dt="2019-02-11T20:09:27.176" v="3" actId="478"/>
          <ac:picMkLst>
            <pc:docMk/>
            <pc:sldMasterMk cId="0" sldId="2147483648"/>
            <ac:picMk id="3" creationId="{A9FEE667-0788-40C5-A1FB-9DED1EC61FF6}"/>
          </ac:picMkLst>
        </pc:picChg>
        <pc:picChg chg="add mod ord">
          <ac:chgData name="Taiber, Nick" userId="6b755b1f-0af5-4dac-a5c2-a56372e777b2" providerId="ADAL" clId="{FA1FA31D-594E-4994-ADED-FA03C2E561B3}" dt="2019-02-11T20:12:50.078" v="11" actId="167"/>
          <ac:picMkLst>
            <pc:docMk/>
            <pc:sldMasterMk cId="0" sldId="2147483648"/>
            <ac:picMk id="4" creationId="{1AD0C320-49E3-4392-9CE7-A21FCB93B05E}"/>
          </ac:picMkLst>
        </pc:picChg>
        <pc:sldLayoutChg chg="addSp delSp modSp">
          <pc:chgData name="Taiber, Nick" userId="6b755b1f-0af5-4dac-a5c2-a56372e777b2" providerId="ADAL" clId="{FA1FA31D-594E-4994-ADED-FA03C2E561B3}" dt="2019-02-11T20:13:18.422" v="19" actId="171"/>
          <pc:sldLayoutMkLst>
            <pc:docMk/>
            <pc:sldMasterMk cId="0" sldId="2147483648"/>
            <pc:sldLayoutMk cId="2185250408" sldId="2147483899"/>
          </pc:sldLayoutMkLst>
          <pc:picChg chg="add mod ord">
            <ac:chgData name="Taiber, Nick" userId="6b755b1f-0af5-4dac-a5c2-a56372e777b2" providerId="ADAL" clId="{FA1FA31D-594E-4994-ADED-FA03C2E561B3}" dt="2019-02-11T20:13:18.422" v="19" actId="171"/>
            <ac:picMkLst>
              <pc:docMk/>
              <pc:sldMasterMk cId="0" sldId="2147483648"/>
              <pc:sldLayoutMk cId="2185250408" sldId="2147483899"/>
              <ac:picMk id="2" creationId="{DD62466B-D024-421C-8DC7-1A30018024E8}"/>
            </ac:picMkLst>
          </pc:picChg>
          <pc:picChg chg="del">
            <ac:chgData name="Taiber, Nick" userId="6b755b1f-0af5-4dac-a5c2-a56372e777b2" providerId="ADAL" clId="{FA1FA31D-594E-4994-ADED-FA03C2E561B3}" dt="2019-02-11T20:12:54.867" v="12" actId="478"/>
            <ac:picMkLst>
              <pc:docMk/>
              <pc:sldMasterMk cId="0" sldId="2147483648"/>
              <pc:sldLayoutMk cId="2185250408" sldId="2147483899"/>
              <ac:picMk id="10" creationId="{BDA7AF4D-98B1-4AC4-8C2B-E402780B393D}"/>
            </ac:picMkLst>
          </pc:pic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Users\taibern\Documents\GeneralBusiness\CPM%20Presentation\ByGeographyEndMarke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dLbls>
          <c:showLegendKey val="0"/>
          <c:showVal val="0"/>
          <c:showCatName val="0"/>
          <c:showSerName val="0"/>
          <c:showPercent val="0"/>
          <c:showBubbleSize val="0"/>
          <c:showLeaderLines val="0"/>
        </c:dLbls>
        <c:firstSliceAng val="274"/>
        <c:holeSize val="45"/>
      </c:doughnutChart>
    </c:plotArea>
    <c:plotVisOnly val="1"/>
    <c:dispBlanksAs val="gap"/>
    <c:showDLblsOverMax val="0"/>
  </c:chart>
  <c:spPr>
    <a:no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BF910-F2EB-4535-83C3-763C75758EF8}" type="doc">
      <dgm:prSet loTypeId="urn:microsoft.com/office/officeart/2008/layout/HalfCircleOrganizationChart" loCatId="hierarchy" qsTypeId="urn:microsoft.com/office/officeart/2005/8/quickstyle/simple1" qsCatId="simple" csTypeId="urn:microsoft.com/office/officeart/2005/8/colors/accent2_1" csCatId="accent2" phldr="1"/>
      <dgm:spPr/>
      <dgm:t>
        <a:bodyPr/>
        <a:lstStyle/>
        <a:p>
          <a:endParaRPr lang="en-US"/>
        </a:p>
      </dgm:t>
    </dgm:pt>
    <dgm:pt modelId="{E563CD4B-F97E-41A1-92A6-DE60C49A524B}">
      <dgm:prSet phldrT="[Text]"/>
      <dgm:spPr/>
      <dgm:t>
        <a:bodyPr/>
        <a:lstStyle/>
        <a:p>
          <a:r>
            <a:rPr lang="en-US"/>
            <a:t>Ted Waitman</a:t>
          </a:r>
        </a:p>
        <a:p>
          <a:r>
            <a:rPr lang="en-US"/>
            <a:t>President &amp; CEO</a:t>
          </a:r>
        </a:p>
      </dgm:t>
    </dgm:pt>
    <dgm:pt modelId="{C45219A5-EB5E-4E98-832D-A1AB410A9AB6}" type="parTrans" cxnId="{33D62CF5-C90D-4B13-98ED-30DAAF2845D2}">
      <dgm:prSet/>
      <dgm:spPr/>
      <dgm:t>
        <a:bodyPr/>
        <a:lstStyle/>
        <a:p>
          <a:endParaRPr lang="en-US"/>
        </a:p>
      </dgm:t>
    </dgm:pt>
    <dgm:pt modelId="{408F3A91-5B14-498D-A002-ECDC2A62683D}" type="sibTrans" cxnId="{33D62CF5-C90D-4B13-98ED-30DAAF2845D2}">
      <dgm:prSet/>
      <dgm:spPr/>
      <dgm:t>
        <a:bodyPr/>
        <a:lstStyle/>
        <a:p>
          <a:endParaRPr lang="en-US"/>
        </a:p>
      </dgm:t>
    </dgm:pt>
    <dgm:pt modelId="{813FBDFD-5F8E-4BF5-A479-ED20B9B132E7}">
      <dgm:prSet phldrT="[Text]"/>
      <dgm:spPr/>
      <dgm:t>
        <a:bodyPr/>
        <a:lstStyle/>
        <a:p>
          <a:r>
            <a:rPr lang="en-US"/>
            <a:t>Doug Ostrich</a:t>
          </a:r>
        </a:p>
        <a:p>
          <a:r>
            <a:rPr lang="en-US"/>
            <a:t>CFO</a:t>
          </a:r>
        </a:p>
      </dgm:t>
    </dgm:pt>
    <dgm:pt modelId="{BEB7B8CD-F5BF-4CE4-9631-C6DB87560FBD}" type="parTrans" cxnId="{D7264EBC-33F9-45B0-AB6E-6BF6A3197ECB}">
      <dgm:prSet/>
      <dgm:spPr/>
      <dgm:t>
        <a:bodyPr/>
        <a:lstStyle/>
        <a:p>
          <a:endParaRPr lang="en-US"/>
        </a:p>
      </dgm:t>
    </dgm:pt>
    <dgm:pt modelId="{9F223B61-E8E2-4A76-A13F-06CF2AB064BD}" type="sibTrans" cxnId="{D7264EBC-33F9-45B0-AB6E-6BF6A3197ECB}">
      <dgm:prSet/>
      <dgm:spPr/>
      <dgm:t>
        <a:bodyPr/>
        <a:lstStyle/>
        <a:p>
          <a:endParaRPr lang="en-US"/>
        </a:p>
      </dgm:t>
    </dgm:pt>
    <dgm:pt modelId="{E746255A-766F-431B-B5F4-2DD181CC0385}">
      <dgm:prSet phldrT="[Text]"/>
      <dgm:spPr/>
      <dgm:t>
        <a:bodyPr/>
        <a:lstStyle/>
        <a:p>
          <a:r>
            <a:rPr lang="en-US" dirty="0"/>
            <a:t>Nick Taiber</a:t>
          </a:r>
        </a:p>
        <a:p>
          <a:r>
            <a:rPr lang="en-US" dirty="0"/>
            <a:t>Corporate Development</a:t>
          </a:r>
        </a:p>
      </dgm:t>
    </dgm:pt>
    <dgm:pt modelId="{92ECE0FD-B7B8-4564-B89C-6748A32F0E06}" type="parTrans" cxnId="{2F4641BB-7D27-4766-93FD-F6DF4AEBC062}">
      <dgm:prSet/>
      <dgm:spPr/>
      <dgm:t>
        <a:bodyPr/>
        <a:lstStyle/>
        <a:p>
          <a:endParaRPr lang="en-US"/>
        </a:p>
      </dgm:t>
    </dgm:pt>
    <dgm:pt modelId="{3309BA02-34A6-49CD-AC92-49E75EF9EEA7}" type="sibTrans" cxnId="{2F4641BB-7D27-4766-93FD-F6DF4AEBC062}">
      <dgm:prSet/>
      <dgm:spPr/>
      <dgm:t>
        <a:bodyPr/>
        <a:lstStyle/>
        <a:p>
          <a:endParaRPr lang="en-US"/>
        </a:p>
      </dgm:t>
    </dgm:pt>
    <dgm:pt modelId="{76217B8F-3389-46BC-81A4-3ED5AC5F10F6}">
      <dgm:prSet/>
      <dgm:spPr/>
      <dgm:t>
        <a:bodyPr/>
        <a:lstStyle/>
        <a:p>
          <a:r>
            <a:rPr lang="en-US"/>
            <a:t>Bill Antilla</a:t>
          </a:r>
        </a:p>
        <a:p>
          <a:r>
            <a:rPr lang="en-US"/>
            <a:t>Crown GM</a:t>
          </a:r>
        </a:p>
      </dgm:t>
    </dgm:pt>
    <dgm:pt modelId="{46B9AD13-C2C9-4DF8-8973-91C8CD09F834}" type="parTrans" cxnId="{3B48CFC9-6CE1-4E39-9CF0-12DE3443A233}">
      <dgm:prSet/>
      <dgm:spPr/>
      <dgm:t>
        <a:bodyPr/>
        <a:lstStyle/>
        <a:p>
          <a:endParaRPr lang="en-US"/>
        </a:p>
      </dgm:t>
    </dgm:pt>
    <dgm:pt modelId="{202DD2E9-9D00-4D85-84F4-215286AFC12D}" type="sibTrans" cxnId="{3B48CFC9-6CE1-4E39-9CF0-12DE3443A233}">
      <dgm:prSet/>
      <dgm:spPr/>
      <dgm:t>
        <a:bodyPr/>
        <a:lstStyle/>
        <a:p>
          <a:endParaRPr lang="en-US"/>
        </a:p>
      </dgm:t>
    </dgm:pt>
    <dgm:pt modelId="{A7DFC60E-2914-42D6-BA50-D89CC52B33B5}">
      <dgm:prSet/>
      <dgm:spPr/>
      <dgm:t>
        <a:bodyPr/>
        <a:lstStyle/>
        <a:p>
          <a:r>
            <a:rPr lang="en-US"/>
            <a:t>Jim Hughes</a:t>
          </a:r>
        </a:p>
        <a:p>
          <a:r>
            <a:rPr lang="en-US"/>
            <a:t>CPM, </a:t>
          </a:r>
          <a:r>
            <a:rPr lang="en-US" err="1"/>
            <a:t>Roskamp</a:t>
          </a:r>
          <a:r>
            <a:rPr lang="en-US"/>
            <a:t>, WP GM</a:t>
          </a:r>
        </a:p>
      </dgm:t>
    </dgm:pt>
    <dgm:pt modelId="{B7267869-2781-4AC8-AF7E-49B7BBC61E65}" type="parTrans" cxnId="{AADDBF8F-6403-4116-807B-C3CE2CB65D88}">
      <dgm:prSet/>
      <dgm:spPr/>
      <dgm:t>
        <a:bodyPr/>
        <a:lstStyle/>
        <a:p>
          <a:endParaRPr lang="en-US"/>
        </a:p>
      </dgm:t>
    </dgm:pt>
    <dgm:pt modelId="{57000D99-034A-48DC-9E8F-24B36686B51B}" type="sibTrans" cxnId="{AADDBF8F-6403-4116-807B-C3CE2CB65D88}">
      <dgm:prSet/>
      <dgm:spPr/>
      <dgm:t>
        <a:bodyPr/>
        <a:lstStyle/>
        <a:p>
          <a:endParaRPr lang="en-US"/>
        </a:p>
      </dgm:t>
    </dgm:pt>
    <dgm:pt modelId="{45C68DF6-21C6-4EF0-BA83-7F98E9785410}">
      <dgm:prSet/>
      <dgm:spPr/>
      <dgm:t>
        <a:bodyPr/>
        <a:lstStyle/>
        <a:p>
          <a:r>
            <a:rPr lang="en-US"/>
            <a:t>Maarten Visser</a:t>
          </a:r>
        </a:p>
        <a:p>
          <a:r>
            <a:rPr lang="en-US"/>
            <a:t>CPM-EU MD</a:t>
          </a:r>
        </a:p>
      </dgm:t>
    </dgm:pt>
    <dgm:pt modelId="{7B81E796-5D2D-4B72-95A0-C269394E9E69}" type="parTrans" cxnId="{EA66639F-7D4D-42F3-841B-05532F2D965D}">
      <dgm:prSet/>
      <dgm:spPr/>
      <dgm:t>
        <a:bodyPr/>
        <a:lstStyle/>
        <a:p>
          <a:endParaRPr lang="en-US"/>
        </a:p>
      </dgm:t>
    </dgm:pt>
    <dgm:pt modelId="{B730A31F-4B24-4534-B670-811207A8DD5C}" type="sibTrans" cxnId="{EA66639F-7D4D-42F3-841B-05532F2D965D}">
      <dgm:prSet/>
      <dgm:spPr/>
      <dgm:t>
        <a:bodyPr/>
        <a:lstStyle/>
        <a:p>
          <a:endParaRPr lang="en-US"/>
        </a:p>
      </dgm:t>
    </dgm:pt>
    <dgm:pt modelId="{E0557522-9E07-428C-81D3-1ED2E329DC68}">
      <dgm:prSet/>
      <dgm:spPr/>
      <dgm:t>
        <a:bodyPr/>
        <a:lstStyle/>
        <a:p>
          <a:r>
            <a:rPr lang="en-US"/>
            <a:t>Kent Chan</a:t>
          </a:r>
        </a:p>
        <a:p>
          <a:r>
            <a:rPr lang="en-US"/>
            <a:t>CPM-Asia MD</a:t>
          </a:r>
        </a:p>
      </dgm:t>
    </dgm:pt>
    <dgm:pt modelId="{2D1DFC6E-3085-4DC8-8F68-D32D4A90B099}" type="parTrans" cxnId="{081EA4FD-2470-47EA-BB4A-262E44F68E1D}">
      <dgm:prSet/>
      <dgm:spPr/>
      <dgm:t>
        <a:bodyPr/>
        <a:lstStyle/>
        <a:p>
          <a:endParaRPr lang="en-US"/>
        </a:p>
      </dgm:t>
    </dgm:pt>
    <dgm:pt modelId="{8D582758-05E5-4F4A-8EBD-1E10981363DE}" type="sibTrans" cxnId="{081EA4FD-2470-47EA-BB4A-262E44F68E1D}">
      <dgm:prSet/>
      <dgm:spPr/>
      <dgm:t>
        <a:bodyPr/>
        <a:lstStyle/>
        <a:p>
          <a:endParaRPr lang="en-US"/>
        </a:p>
      </dgm:t>
    </dgm:pt>
    <dgm:pt modelId="{EDEA55F7-8575-407A-8B9B-509F70F850AC}">
      <dgm:prSet/>
      <dgm:spPr/>
      <dgm:t>
        <a:bodyPr/>
        <a:lstStyle/>
        <a:p>
          <a:r>
            <a:rPr lang="en-US"/>
            <a:t>Bob Urtel</a:t>
          </a:r>
        </a:p>
        <a:p>
          <a:r>
            <a:rPr lang="en-US"/>
            <a:t>CPM Extrusion</a:t>
          </a:r>
        </a:p>
      </dgm:t>
    </dgm:pt>
    <dgm:pt modelId="{C3B1AD5E-0B5A-46B8-B0DD-D188C875DB56}" type="parTrans" cxnId="{4EF14CB2-572F-4E0F-A9FA-112FC44D1BAE}">
      <dgm:prSet/>
      <dgm:spPr/>
      <dgm:t>
        <a:bodyPr/>
        <a:lstStyle/>
        <a:p>
          <a:endParaRPr lang="en-US"/>
        </a:p>
      </dgm:t>
    </dgm:pt>
    <dgm:pt modelId="{4E38C579-72E9-4E43-9D3D-0E82376A0847}" type="sibTrans" cxnId="{4EF14CB2-572F-4E0F-A9FA-112FC44D1BAE}">
      <dgm:prSet/>
      <dgm:spPr/>
      <dgm:t>
        <a:bodyPr/>
        <a:lstStyle/>
        <a:p>
          <a:endParaRPr lang="en-US"/>
        </a:p>
      </dgm:t>
    </dgm:pt>
    <dgm:pt modelId="{32104956-D728-4A82-8E7D-F9AEBC2BC13D}">
      <dgm:prSet/>
      <dgm:spPr/>
      <dgm:t>
        <a:bodyPr/>
        <a:lstStyle/>
        <a:p>
          <a:endParaRPr lang="en-US" dirty="0"/>
        </a:p>
        <a:p>
          <a:r>
            <a:rPr lang="en-US" dirty="0"/>
            <a:t>CPM Metal</a:t>
          </a:r>
        </a:p>
      </dgm:t>
    </dgm:pt>
    <dgm:pt modelId="{86DD87CB-46AF-4FF1-A701-01A7AE51A47B}" type="parTrans" cxnId="{7D26F85C-077A-49C8-825C-176213E39D1F}">
      <dgm:prSet/>
      <dgm:spPr/>
      <dgm:t>
        <a:bodyPr/>
        <a:lstStyle/>
        <a:p>
          <a:endParaRPr lang="en-US"/>
        </a:p>
      </dgm:t>
    </dgm:pt>
    <dgm:pt modelId="{831FF570-48A9-4C4D-A08E-05A2B5EED948}" type="sibTrans" cxnId="{7D26F85C-077A-49C8-825C-176213E39D1F}">
      <dgm:prSet/>
      <dgm:spPr/>
      <dgm:t>
        <a:bodyPr/>
        <a:lstStyle/>
        <a:p>
          <a:endParaRPr lang="en-US"/>
        </a:p>
      </dgm:t>
    </dgm:pt>
    <dgm:pt modelId="{88098F01-AB3A-44F0-A7AE-9AB96F7C3B78}">
      <dgm:prSet/>
      <dgm:spPr/>
      <dgm:t>
        <a:bodyPr/>
        <a:lstStyle/>
        <a:p>
          <a:r>
            <a:rPr lang="en-US"/>
            <a:t>Bob McKay</a:t>
          </a:r>
        </a:p>
        <a:p>
          <a:r>
            <a:rPr lang="en-US"/>
            <a:t>Project Management</a:t>
          </a:r>
        </a:p>
      </dgm:t>
    </dgm:pt>
    <dgm:pt modelId="{E246030F-098D-4C59-B1CE-053DD624CAD2}" type="parTrans" cxnId="{5F89FCD1-E85F-4197-881C-117B68E8889D}">
      <dgm:prSet/>
      <dgm:spPr/>
      <dgm:t>
        <a:bodyPr/>
        <a:lstStyle/>
        <a:p>
          <a:endParaRPr lang="en-US"/>
        </a:p>
      </dgm:t>
    </dgm:pt>
    <dgm:pt modelId="{A60BB3EA-B353-4E6C-AEC8-E420DDDED453}" type="sibTrans" cxnId="{5F89FCD1-E85F-4197-881C-117B68E8889D}">
      <dgm:prSet/>
      <dgm:spPr/>
      <dgm:t>
        <a:bodyPr/>
        <a:lstStyle/>
        <a:p>
          <a:endParaRPr lang="en-US"/>
        </a:p>
      </dgm:t>
    </dgm:pt>
    <dgm:pt modelId="{09FB9B71-6A86-4C5C-91A3-81BA522F0D89}" type="pres">
      <dgm:prSet presAssocID="{742BF910-F2EB-4535-83C3-763C75758EF8}" presName="Name0" presStyleCnt="0">
        <dgm:presLayoutVars>
          <dgm:orgChart val="1"/>
          <dgm:chPref val="1"/>
          <dgm:dir/>
          <dgm:animOne val="branch"/>
          <dgm:animLvl val="lvl"/>
          <dgm:resizeHandles/>
        </dgm:presLayoutVars>
      </dgm:prSet>
      <dgm:spPr/>
    </dgm:pt>
    <dgm:pt modelId="{41447507-C071-459B-AB15-31BB91FFF85F}" type="pres">
      <dgm:prSet presAssocID="{E563CD4B-F97E-41A1-92A6-DE60C49A524B}" presName="hierRoot1" presStyleCnt="0">
        <dgm:presLayoutVars>
          <dgm:hierBranch val="init"/>
        </dgm:presLayoutVars>
      </dgm:prSet>
      <dgm:spPr/>
    </dgm:pt>
    <dgm:pt modelId="{18C34E1D-BE1A-46AD-95A3-FF5337C296F6}" type="pres">
      <dgm:prSet presAssocID="{E563CD4B-F97E-41A1-92A6-DE60C49A524B}" presName="rootComposite1" presStyleCnt="0"/>
      <dgm:spPr/>
    </dgm:pt>
    <dgm:pt modelId="{ACF5047F-1D07-4D5E-A60E-4618C47FC292}" type="pres">
      <dgm:prSet presAssocID="{E563CD4B-F97E-41A1-92A6-DE60C49A524B}" presName="rootText1" presStyleLbl="alignAcc1" presStyleIdx="0" presStyleCnt="0">
        <dgm:presLayoutVars>
          <dgm:chPref val="3"/>
        </dgm:presLayoutVars>
      </dgm:prSet>
      <dgm:spPr/>
    </dgm:pt>
    <dgm:pt modelId="{088E5A11-5744-4868-B753-F88E0D929A65}" type="pres">
      <dgm:prSet presAssocID="{E563CD4B-F97E-41A1-92A6-DE60C49A524B}" presName="topArc1" presStyleLbl="parChTrans1D1" presStyleIdx="0" presStyleCnt="20"/>
      <dgm:spPr/>
    </dgm:pt>
    <dgm:pt modelId="{1E331EE9-2F9D-46E9-A43C-BDF778628822}" type="pres">
      <dgm:prSet presAssocID="{E563CD4B-F97E-41A1-92A6-DE60C49A524B}" presName="bottomArc1" presStyleLbl="parChTrans1D1" presStyleIdx="1" presStyleCnt="20"/>
      <dgm:spPr/>
    </dgm:pt>
    <dgm:pt modelId="{0E28CF4A-7FDD-4C6F-8654-00A66A1CB8C4}" type="pres">
      <dgm:prSet presAssocID="{E563CD4B-F97E-41A1-92A6-DE60C49A524B}" presName="topConnNode1" presStyleLbl="node1" presStyleIdx="0" presStyleCnt="0"/>
      <dgm:spPr/>
    </dgm:pt>
    <dgm:pt modelId="{728A1F0C-0551-4D1A-9F75-7965AD0F45AA}" type="pres">
      <dgm:prSet presAssocID="{E563CD4B-F97E-41A1-92A6-DE60C49A524B}" presName="hierChild2" presStyleCnt="0"/>
      <dgm:spPr/>
    </dgm:pt>
    <dgm:pt modelId="{6B941BD0-EB22-40C7-9F4F-9FD7322279FA}" type="pres">
      <dgm:prSet presAssocID="{BEB7B8CD-F5BF-4CE4-9631-C6DB87560FBD}" presName="Name28" presStyleLbl="parChTrans1D2" presStyleIdx="0" presStyleCnt="9"/>
      <dgm:spPr/>
    </dgm:pt>
    <dgm:pt modelId="{A4C899D4-2A13-4CDF-A3F2-82AF9632087D}" type="pres">
      <dgm:prSet presAssocID="{813FBDFD-5F8E-4BF5-A479-ED20B9B132E7}" presName="hierRoot2" presStyleCnt="0">
        <dgm:presLayoutVars>
          <dgm:hierBranch val="init"/>
        </dgm:presLayoutVars>
      </dgm:prSet>
      <dgm:spPr/>
    </dgm:pt>
    <dgm:pt modelId="{EFDA0C24-6B68-4AB5-A9F3-6038D88C8E21}" type="pres">
      <dgm:prSet presAssocID="{813FBDFD-5F8E-4BF5-A479-ED20B9B132E7}" presName="rootComposite2" presStyleCnt="0"/>
      <dgm:spPr/>
    </dgm:pt>
    <dgm:pt modelId="{0502BB70-D318-49FC-994B-31B928AD3418}" type="pres">
      <dgm:prSet presAssocID="{813FBDFD-5F8E-4BF5-A479-ED20B9B132E7}" presName="rootText2" presStyleLbl="alignAcc1" presStyleIdx="0" presStyleCnt="0">
        <dgm:presLayoutVars>
          <dgm:chPref val="3"/>
        </dgm:presLayoutVars>
      </dgm:prSet>
      <dgm:spPr/>
    </dgm:pt>
    <dgm:pt modelId="{70894486-B3AE-416D-A7F9-C59434FEA0B1}" type="pres">
      <dgm:prSet presAssocID="{813FBDFD-5F8E-4BF5-A479-ED20B9B132E7}" presName="topArc2" presStyleLbl="parChTrans1D1" presStyleIdx="2" presStyleCnt="20"/>
      <dgm:spPr/>
    </dgm:pt>
    <dgm:pt modelId="{8DEFEBE5-F466-4070-9B7C-E6690B746AB4}" type="pres">
      <dgm:prSet presAssocID="{813FBDFD-5F8E-4BF5-A479-ED20B9B132E7}" presName="bottomArc2" presStyleLbl="parChTrans1D1" presStyleIdx="3" presStyleCnt="20"/>
      <dgm:spPr/>
    </dgm:pt>
    <dgm:pt modelId="{2F8EA2CB-E67F-4A47-8EC3-DF8AD1FD680B}" type="pres">
      <dgm:prSet presAssocID="{813FBDFD-5F8E-4BF5-A479-ED20B9B132E7}" presName="topConnNode2" presStyleLbl="node2" presStyleIdx="0" presStyleCnt="0"/>
      <dgm:spPr/>
    </dgm:pt>
    <dgm:pt modelId="{1DB26958-1DDF-4211-838B-FA2F3EA320B1}" type="pres">
      <dgm:prSet presAssocID="{813FBDFD-5F8E-4BF5-A479-ED20B9B132E7}" presName="hierChild4" presStyleCnt="0"/>
      <dgm:spPr/>
    </dgm:pt>
    <dgm:pt modelId="{F89011E8-23A3-4F92-A12C-0B9283F6E545}" type="pres">
      <dgm:prSet presAssocID="{813FBDFD-5F8E-4BF5-A479-ED20B9B132E7}" presName="hierChild5" presStyleCnt="0"/>
      <dgm:spPr/>
    </dgm:pt>
    <dgm:pt modelId="{B5E3CFF2-45F1-4427-B142-32A4C388FECE}" type="pres">
      <dgm:prSet presAssocID="{92ECE0FD-B7B8-4564-B89C-6748A32F0E06}" presName="Name28" presStyleLbl="parChTrans1D2" presStyleIdx="1" presStyleCnt="9"/>
      <dgm:spPr/>
    </dgm:pt>
    <dgm:pt modelId="{48311CF2-EFDA-40BE-AC63-482821F2985D}" type="pres">
      <dgm:prSet presAssocID="{E746255A-766F-431B-B5F4-2DD181CC0385}" presName="hierRoot2" presStyleCnt="0">
        <dgm:presLayoutVars>
          <dgm:hierBranch val="init"/>
        </dgm:presLayoutVars>
      </dgm:prSet>
      <dgm:spPr/>
    </dgm:pt>
    <dgm:pt modelId="{57565770-2506-462E-A611-870CD42771F6}" type="pres">
      <dgm:prSet presAssocID="{E746255A-766F-431B-B5F4-2DD181CC0385}" presName="rootComposite2" presStyleCnt="0"/>
      <dgm:spPr/>
    </dgm:pt>
    <dgm:pt modelId="{C7946464-A66F-48BB-9AD9-32A5EF87C306}" type="pres">
      <dgm:prSet presAssocID="{E746255A-766F-431B-B5F4-2DD181CC0385}" presName="rootText2" presStyleLbl="alignAcc1" presStyleIdx="0" presStyleCnt="0">
        <dgm:presLayoutVars>
          <dgm:chPref val="3"/>
        </dgm:presLayoutVars>
      </dgm:prSet>
      <dgm:spPr/>
    </dgm:pt>
    <dgm:pt modelId="{D3A8CC6A-2738-43D4-A86E-A51E45B4D6F7}" type="pres">
      <dgm:prSet presAssocID="{E746255A-766F-431B-B5F4-2DD181CC0385}" presName="topArc2" presStyleLbl="parChTrans1D1" presStyleIdx="4" presStyleCnt="20"/>
      <dgm:spPr/>
    </dgm:pt>
    <dgm:pt modelId="{F40B1CAF-609A-4DC5-8AD7-D1C0DFCCB821}" type="pres">
      <dgm:prSet presAssocID="{E746255A-766F-431B-B5F4-2DD181CC0385}" presName="bottomArc2" presStyleLbl="parChTrans1D1" presStyleIdx="5" presStyleCnt="20"/>
      <dgm:spPr/>
    </dgm:pt>
    <dgm:pt modelId="{8FE58BEA-36C7-43EA-B9F6-5205C1A8847A}" type="pres">
      <dgm:prSet presAssocID="{E746255A-766F-431B-B5F4-2DD181CC0385}" presName="topConnNode2" presStyleLbl="node2" presStyleIdx="0" presStyleCnt="0"/>
      <dgm:spPr/>
    </dgm:pt>
    <dgm:pt modelId="{8FA88207-316B-48B3-A246-248D34FB8875}" type="pres">
      <dgm:prSet presAssocID="{E746255A-766F-431B-B5F4-2DD181CC0385}" presName="hierChild4" presStyleCnt="0"/>
      <dgm:spPr/>
    </dgm:pt>
    <dgm:pt modelId="{E4899CE3-069D-4BBD-8947-57B9A7C968A9}" type="pres">
      <dgm:prSet presAssocID="{E746255A-766F-431B-B5F4-2DD181CC0385}" presName="hierChild5" presStyleCnt="0"/>
      <dgm:spPr/>
    </dgm:pt>
    <dgm:pt modelId="{065A58A4-C650-42F8-9D07-D555874B9379}" type="pres">
      <dgm:prSet presAssocID="{46B9AD13-C2C9-4DF8-8973-91C8CD09F834}" presName="Name28" presStyleLbl="parChTrans1D2" presStyleIdx="2" presStyleCnt="9"/>
      <dgm:spPr/>
    </dgm:pt>
    <dgm:pt modelId="{5FEE8F97-E6F9-4A82-BF82-1BEF418A9CF3}" type="pres">
      <dgm:prSet presAssocID="{76217B8F-3389-46BC-81A4-3ED5AC5F10F6}" presName="hierRoot2" presStyleCnt="0">
        <dgm:presLayoutVars>
          <dgm:hierBranch val="init"/>
        </dgm:presLayoutVars>
      </dgm:prSet>
      <dgm:spPr/>
    </dgm:pt>
    <dgm:pt modelId="{1A170A0F-4B4A-4346-BC64-49DAC75D5E20}" type="pres">
      <dgm:prSet presAssocID="{76217B8F-3389-46BC-81A4-3ED5AC5F10F6}" presName="rootComposite2" presStyleCnt="0"/>
      <dgm:spPr/>
    </dgm:pt>
    <dgm:pt modelId="{3325B101-B8DB-44C6-99F3-FDB968555C03}" type="pres">
      <dgm:prSet presAssocID="{76217B8F-3389-46BC-81A4-3ED5AC5F10F6}" presName="rootText2" presStyleLbl="alignAcc1" presStyleIdx="0" presStyleCnt="0">
        <dgm:presLayoutVars>
          <dgm:chPref val="3"/>
        </dgm:presLayoutVars>
      </dgm:prSet>
      <dgm:spPr/>
    </dgm:pt>
    <dgm:pt modelId="{3E80D067-1F69-4A8A-BF6D-061EA6247D1A}" type="pres">
      <dgm:prSet presAssocID="{76217B8F-3389-46BC-81A4-3ED5AC5F10F6}" presName="topArc2" presStyleLbl="parChTrans1D1" presStyleIdx="6" presStyleCnt="20"/>
      <dgm:spPr/>
    </dgm:pt>
    <dgm:pt modelId="{BA447A83-53C8-4748-BA36-5C46979771A1}" type="pres">
      <dgm:prSet presAssocID="{76217B8F-3389-46BC-81A4-3ED5AC5F10F6}" presName="bottomArc2" presStyleLbl="parChTrans1D1" presStyleIdx="7" presStyleCnt="20"/>
      <dgm:spPr/>
    </dgm:pt>
    <dgm:pt modelId="{25C56471-4083-4FB2-BA14-A9F03C99AEAE}" type="pres">
      <dgm:prSet presAssocID="{76217B8F-3389-46BC-81A4-3ED5AC5F10F6}" presName="topConnNode2" presStyleLbl="node2" presStyleIdx="0" presStyleCnt="0"/>
      <dgm:spPr/>
    </dgm:pt>
    <dgm:pt modelId="{CB641E00-7ED9-42B1-B201-F7D4ADD9C76C}" type="pres">
      <dgm:prSet presAssocID="{76217B8F-3389-46BC-81A4-3ED5AC5F10F6}" presName="hierChild4" presStyleCnt="0"/>
      <dgm:spPr/>
    </dgm:pt>
    <dgm:pt modelId="{90BC93B9-5CC6-4FB8-9EF1-E4014EE3EFA4}" type="pres">
      <dgm:prSet presAssocID="{76217B8F-3389-46BC-81A4-3ED5AC5F10F6}" presName="hierChild5" presStyleCnt="0"/>
      <dgm:spPr/>
    </dgm:pt>
    <dgm:pt modelId="{F81CA636-CD81-410A-80FE-002F55B2772E}" type="pres">
      <dgm:prSet presAssocID="{B7267869-2781-4AC8-AF7E-49B7BBC61E65}" presName="Name28" presStyleLbl="parChTrans1D2" presStyleIdx="3" presStyleCnt="9"/>
      <dgm:spPr/>
    </dgm:pt>
    <dgm:pt modelId="{977A8230-98B8-4BCF-A507-C4DE66BE1DFC}" type="pres">
      <dgm:prSet presAssocID="{A7DFC60E-2914-42D6-BA50-D89CC52B33B5}" presName="hierRoot2" presStyleCnt="0">
        <dgm:presLayoutVars>
          <dgm:hierBranch val="init"/>
        </dgm:presLayoutVars>
      </dgm:prSet>
      <dgm:spPr/>
    </dgm:pt>
    <dgm:pt modelId="{00ADFDE5-45C7-4D28-96E5-9B63CCD9DB1F}" type="pres">
      <dgm:prSet presAssocID="{A7DFC60E-2914-42D6-BA50-D89CC52B33B5}" presName="rootComposite2" presStyleCnt="0"/>
      <dgm:spPr/>
    </dgm:pt>
    <dgm:pt modelId="{83E2E232-9B41-4655-A820-FAD51AD754AF}" type="pres">
      <dgm:prSet presAssocID="{A7DFC60E-2914-42D6-BA50-D89CC52B33B5}" presName="rootText2" presStyleLbl="alignAcc1" presStyleIdx="0" presStyleCnt="0">
        <dgm:presLayoutVars>
          <dgm:chPref val="3"/>
        </dgm:presLayoutVars>
      </dgm:prSet>
      <dgm:spPr/>
    </dgm:pt>
    <dgm:pt modelId="{D375673F-A95E-4F9E-A160-157272F0D120}" type="pres">
      <dgm:prSet presAssocID="{A7DFC60E-2914-42D6-BA50-D89CC52B33B5}" presName="topArc2" presStyleLbl="parChTrans1D1" presStyleIdx="8" presStyleCnt="20"/>
      <dgm:spPr/>
    </dgm:pt>
    <dgm:pt modelId="{76E93808-67D7-4949-937B-C68AD8803890}" type="pres">
      <dgm:prSet presAssocID="{A7DFC60E-2914-42D6-BA50-D89CC52B33B5}" presName="bottomArc2" presStyleLbl="parChTrans1D1" presStyleIdx="9" presStyleCnt="20"/>
      <dgm:spPr/>
    </dgm:pt>
    <dgm:pt modelId="{80757ED3-4483-4BC4-B72A-C1CFEDA564FC}" type="pres">
      <dgm:prSet presAssocID="{A7DFC60E-2914-42D6-BA50-D89CC52B33B5}" presName="topConnNode2" presStyleLbl="node2" presStyleIdx="0" presStyleCnt="0"/>
      <dgm:spPr/>
    </dgm:pt>
    <dgm:pt modelId="{4068128C-320C-478E-AB84-D3AC1A47BB1F}" type="pres">
      <dgm:prSet presAssocID="{A7DFC60E-2914-42D6-BA50-D89CC52B33B5}" presName="hierChild4" presStyleCnt="0"/>
      <dgm:spPr/>
    </dgm:pt>
    <dgm:pt modelId="{A2FF4BB1-62AA-4AEC-8549-529C8FBD0182}" type="pres">
      <dgm:prSet presAssocID="{A7DFC60E-2914-42D6-BA50-D89CC52B33B5}" presName="hierChild5" presStyleCnt="0"/>
      <dgm:spPr/>
    </dgm:pt>
    <dgm:pt modelId="{CDD090D3-DDC3-43C9-BECC-C9F360099B5D}" type="pres">
      <dgm:prSet presAssocID="{7B81E796-5D2D-4B72-95A0-C269394E9E69}" presName="Name28" presStyleLbl="parChTrans1D2" presStyleIdx="4" presStyleCnt="9"/>
      <dgm:spPr/>
    </dgm:pt>
    <dgm:pt modelId="{73ABDEF9-C74F-4500-BB5E-3475220B95E3}" type="pres">
      <dgm:prSet presAssocID="{45C68DF6-21C6-4EF0-BA83-7F98E9785410}" presName="hierRoot2" presStyleCnt="0">
        <dgm:presLayoutVars>
          <dgm:hierBranch val="init"/>
        </dgm:presLayoutVars>
      </dgm:prSet>
      <dgm:spPr/>
    </dgm:pt>
    <dgm:pt modelId="{28C73DF5-D06F-49DE-AB3A-2AE82E2172F6}" type="pres">
      <dgm:prSet presAssocID="{45C68DF6-21C6-4EF0-BA83-7F98E9785410}" presName="rootComposite2" presStyleCnt="0"/>
      <dgm:spPr/>
    </dgm:pt>
    <dgm:pt modelId="{02E1E58B-B82E-4E74-8532-57881A00CC82}" type="pres">
      <dgm:prSet presAssocID="{45C68DF6-21C6-4EF0-BA83-7F98E9785410}" presName="rootText2" presStyleLbl="alignAcc1" presStyleIdx="0" presStyleCnt="0">
        <dgm:presLayoutVars>
          <dgm:chPref val="3"/>
        </dgm:presLayoutVars>
      </dgm:prSet>
      <dgm:spPr/>
    </dgm:pt>
    <dgm:pt modelId="{89877678-FEC1-4977-B4CC-FA67BFCAFACC}" type="pres">
      <dgm:prSet presAssocID="{45C68DF6-21C6-4EF0-BA83-7F98E9785410}" presName="topArc2" presStyleLbl="parChTrans1D1" presStyleIdx="10" presStyleCnt="20"/>
      <dgm:spPr/>
    </dgm:pt>
    <dgm:pt modelId="{92AC9EA7-C124-4235-9327-52265F4C4FE0}" type="pres">
      <dgm:prSet presAssocID="{45C68DF6-21C6-4EF0-BA83-7F98E9785410}" presName="bottomArc2" presStyleLbl="parChTrans1D1" presStyleIdx="11" presStyleCnt="20"/>
      <dgm:spPr/>
    </dgm:pt>
    <dgm:pt modelId="{6C840C78-480D-4F5E-B24C-26A3D3BE0855}" type="pres">
      <dgm:prSet presAssocID="{45C68DF6-21C6-4EF0-BA83-7F98E9785410}" presName="topConnNode2" presStyleLbl="node2" presStyleIdx="0" presStyleCnt="0"/>
      <dgm:spPr/>
    </dgm:pt>
    <dgm:pt modelId="{3A762793-4C1F-43C8-A595-297000A7E551}" type="pres">
      <dgm:prSet presAssocID="{45C68DF6-21C6-4EF0-BA83-7F98E9785410}" presName="hierChild4" presStyleCnt="0"/>
      <dgm:spPr/>
    </dgm:pt>
    <dgm:pt modelId="{67EF38C2-4686-4940-AD18-58ACCC28007C}" type="pres">
      <dgm:prSet presAssocID="{45C68DF6-21C6-4EF0-BA83-7F98E9785410}" presName="hierChild5" presStyleCnt="0"/>
      <dgm:spPr/>
    </dgm:pt>
    <dgm:pt modelId="{91EDEBC6-2C76-4F0A-A7CF-38E0C7422462}" type="pres">
      <dgm:prSet presAssocID="{2D1DFC6E-3085-4DC8-8F68-D32D4A90B099}" presName="Name28" presStyleLbl="parChTrans1D2" presStyleIdx="5" presStyleCnt="9"/>
      <dgm:spPr/>
    </dgm:pt>
    <dgm:pt modelId="{099DCB7B-0ED0-41D7-98BA-2DB02C7C155C}" type="pres">
      <dgm:prSet presAssocID="{E0557522-9E07-428C-81D3-1ED2E329DC68}" presName="hierRoot2" presStyleCnt="0">
        <dgm:presLayoutVars>
          <dgm:hierBranch val="init"/>
        </dgm:presLayoutVars>
      </dgm:prSet>
      <dgm:spPr/>
    </dgm:pt>
    <dgm:pt modelId="{7B787038-DE3F-40F6-9934-1C4F184C3052}" type="pres">
      <dgm:prSet presAssocID="{E0557522-9E07-428C-81D3-1ED2E329DC68}" presName="rootComposite2" presStyleCnt="0"/>
      <dgm:spPr/>
    </dgm:pt>
    <dgm:pt modelId="{8F70AA11-DA05-49DF-8A58-0698C72C8A62}" type="pres">
      <dgm:prSet presAssocID="{E0557522-9E07-428C-81D3-1ED2E329DC68}" presName="rootText2" presStyleLbl="alignAcc1" presStyleIdx="0" presStyleCnt="0">
        <dgm:presLayoutVars>
          <dgm:chPref val="3"/>
        </dgm:presLayoutVars>
      </dgm:prSet>
      <dgm:spPr/>
    </dgm:pt>
    <dgm:pt modelId="{52AA6F0C-A4A3-4035-A208-346335DC8B3D}" type="pres">
      <dgm:prSet presAssocID="{E0557522-9E07-428C-81D3-1ED2E329DC68}" presName="topArc2" presStyleLbl="parChTrans1D1" presStyleIdx="12" presStyleCnt="20"/>
      <dgm:spPr/>
    </dgm:pt>
    <dgm:pt modelId="{FA7A0F5D-8C69-4F7E-B30F-AC1F4D6966FC}" type="pres">
      <dgm:prSet presAssocID="{E0557522-9E07-428C-81D3-1ED2E329DC68}" presName="bottomArc2" presStyleLbl="parChTrans1D1" presStyleIdx="13" presStyleCnt="20"/>
      <dgm:spPr/>
    </dgm:pt>
    <dgm:pt modelId="{9FD7B2FC-F6A1-4900-B9DE-B2B75DC73B12}" type="pres">
      <dgm:prSet presAssocID="{E0557522-9E07-428C-81D3-1ED2E329DC68}" presName="topConnNode2" presStyleLbl="node2" presStyleIdx="0" presStyleCnt="0"/>
      <dgm:spPr/>
    </dgm:pt>
    <dgm:pt modelId="{FCAC215E-85F2-49A4-848B-14297F1EC107}" type="pres">
      <dgm:prSet presAssocID="{E0557522-9E07-428C-81D3-1ED2E329DC68}" presName="hierChild4" presStyleCnt="0"/>
      <dgm:spPr/>
    </dgm:pt>
    <dgm:pt modelId="{008A4A4A-4659-4B8E-9AD6-BF1EDEE6D219}" type="pres">
      <dgm:prSet presAssocID="{E0557522-9E07-428C-81D3-1ED2E329DC68}" presName="hierChild5" presStyleCnt="0"/>
      <dgm:spPr/>
    </dgm:pt>
    <dgm:pt modelId="{B188E36E-7827-47C4-BB4C-D8C54F14AEC7}" type="pres">
      <dgm:prSet presAssocID="{C3B1AD5E-0B5A-46B8-B0DD-D188C875DB56}" presName="Name28" presStyleLbl="parChTrans1D2" presStyleIdx="6" presStyleCnt="9"/>
      <dgm:spPr/>
    </dgm:pt>
    <dgm:pt modelId="{A5FBC62B-B2D5-40B4-8EE0-431CFD84AB0C}" type="pres">
      <dgm:prSet presAssocID="{EDEA55F7-8575-407A-8B9B-509F70F850AC}" presName="hierRoot2" presStyleCnt="0">
        <dgm:presLayoutVars>
          <dgm:hierBranch val="init"/>
        </dgm:presLayoutVars>
      </dgm:prSet>
      <dgm:spPr/>
    </dgm:pt>
    <dgm:pt modelId="{281D27AE-0C9F-4140-8072-33C472621D9D}" type="pres">
      <dgm:prSet presAssocID="{EDEA55F7-8575-407A-8B9B-509F70F850AC}" presName="rootComposite2" presStyleCnt="0"/>
      <dgm:spPr/>
    </dgm:pt>
    <dgm:pt modelId="{52217D6B-2E4B-4538-A271-1AED5D0F5789}" type="pres">
      <dgm:prSet presAssocID="{EDEA55F7-8575-407A-8B9B-509F70F850AC}" presName="rootText2" presStyleLbl="alignAcc1" presStyleIdx="0" presStyleCnt="0">
        <dgm:presLayoutVars>
          <dgm:chPref val="3"/>
        </dgm:presLayoutVars>
      </dgm:prSet>
      <dgm:spPr/>
    </dgm:pt>
    <dgm:pt modelId="{59E990BA-FAFD-43F9-AD6B-F44AB3BC61C5}" type="pres">
      <dgm:prSet presAssocID="{EDEA55F7-8575-407A-8B9B-509F70F850AC}" presName="topArc2" presStyleLbl="parChTrans1D1" presStyleIdx="14" presStyleCnt="20"/>
      <dgm:spPr/>
    </dgm:pt>
    <dgm:pt modelId="{A5A7D0CB-24F6-4345-BF70-7B5BE53DBC43}" type="pres">
      <dgm:prSet presAssocID="{EDEA55F7-8575-407A-8B9B-509F70F850AC}" presName="bottomArc2" presStyleLbl="parChTrans1D1" presStyleIdx="15" presStyleCnt="20"/>
      <dgm:spPr/>
    </dgm:pt>
    <dgm:pt modelId="{53742349-27E0-4F30-8577-2334ABAFB468}" type="pres">
      <dgm:prSet presAssocID="{EDEA55F7-8575-407A-8B9B-509F70F850AC}" presName="topConnNode2" presStyleLbl="node2" presStyleIdx="0" presStyleCnt="0"/>
      <dgm:spPr/>
    </dgm:pt>
    <dgm:pt modelId="{C38D0564-5ADF-4779-BA4B-9CB558ED3D40}" type="pres">
      <dgm:prSet presAssocID="{EDEA55F7-8575-407A-8B9B-509F70F850AC}" presName="hierChild4" presStyleCnt="0"/>
      <dgm:spPr/>
    </dgm:pt>
    <dgm:pt modelId="{1416691B-5154-4DA6-BA95-8EA3C20C4256}" type="pres">
      <dgm:prSet presAssocID="{EDEA55F7-8575-407A-8B9B-509F70F850AC}" presName="hierChild5" presStyleCnt="0"/>
      <dgm:spPr/>
    </dgm:pt>
    <dgm:pt modelId="{7CF57BDB-BD83-43D1-BEA7-3F81444D2C6F}" type="pres">
      <dgm:prSet presAssocID="{86DD87CB-46AF-4FF1-A701-01A7AE51A47B}" presName="Name28" presStyleLbl="parChTrans1D2" presStyleIdx="7" presStyleCnt="9"/>
      <dgm:spPr/>
    </dgm:pt>
    <dgm:pt modelId="{7C4D8187-1150-40A8-A693-C6B52330737D}" type="pres">
      <dgm:prSet presAssocID="{32104956-D728-4A82-8E7D-F9AEBC2BC13D}" presName="hierRoot2" presStyleCnt="0">
        <dgm:presLayoutVars>
          <dgm:hierBranch val="init"/>
        </dgm:presLayoutVars>
      </dgm:prSet>
      <dgm:spPr/>
    </dgm:pt>
    <dgm:pt modelId="{B62E82CB-3F9C-4C30-BE35-C69DE67ED891}" type="pres">
      <dgm:prSet presAssocID="{32104956-D728-4A82-8E7D-F9AEBC2BC13D}" presName="rootComposite2" presStyleCnt="0"/>
      <dgm:spPr/>
    </dgm:pt>
    <dgm:pt modelId="{B82A4F55-3A28-4030-9350-225FAC31F60A}" type="pres">
      <dgm:prSet presAssocID="{32104956-D728-4A82-8E7D-F9AEBC2BC13D}" presName="rootText2" presStyleLbl="alignAcc1" presStyleIdx="0" presStyleCnt="0">
        <dgm:presLayoutVars>
          <dgm:chPref val="3"/>
        </dgm:presLayoutVars>
      </dgm:prSet>
      <dgm:spPr/>
    </dgm:pt>
    <dgm:pt modelId="{4CB70451-0049-4010-B127-EEB2ECD9E13A}" type="pres">
      <dgm:prSet presAssocID="{32104956-D728-4A82-8E7D-F9AEBC2BC13D}" presName="topArc2" presStyleLbl="parChTrans1D1" presStyleIdx="16" presStyleCnt="20"/>
      <dgm:spPr/>
    </dgm:pt>
    <dgm:pt modelId="{822F9351-A7FE-4580-A0EF-AFD078E5C37F}" type="pres">
      <dgm:prSet presAssocID="{32104956-D728-4A82-8E7D-F9AEBC2BC13D}" presName="bottomArc2" presStyleLbl="parChTrans1D1" presStyleIdx="17" presStyleCnt="20"/>
      <dgm:spPr/>
    </dgm:pt>
    <dgm:pt modelId="{DCADE3FA-F365-4676-A322-229B980CE8A6}" type="pres">
      <dgm:prSet presAssocID="{32104956-D728-4A82-8E7D-F9AEBC2BC13D}" presName="topConnNode2" presStyleLbl="node2" presStyleIdx="0" presStyleCnt="0"/>
      <dgm:spPr/>
    </dgm:pt>
    <dgm:pt modelId="{19F39188-3439-45EE-9399-E0D4005A97E0}" type="pres">
      <dgm:prSet presAssocID="{32104956-D728-4A82-8E7D-F9AEBC2BC13D}" presName="hierChild4" presStyleCnt="0"/>
      <dgm:spPr/>
    </dgm:pt>
    <dgm:pt modelId="{A9D4DA77-A995-4473-B1F4-DCD5012ABDFE}" type="pres">
      <dgm:prSet presAssocID="{32104956-D728-4A82-8E7D-F9AEBC2BC13D}" presName="hierChild5" presStyleCnt="0"/>
      <dgm:spPr/>
    </dgm:pt>
    <dgm:pt modelId="{358DBCC4-98AB-46E7-BCAA-D186A7E32A99}" type="pres">
      <dgm:prSet presAssocID="{E246030F-098D-4C59-B1CE-053DD624CAD2}" presName="Name28" presStyleLbl="parChTrans1D2" presStyleIdx="8" presStyleCnt="9"/>
      <dgm:spPr/>
    </dgm:pt>
    <dgm:pt modelId="{82C28612-0024-40C0-AE9B-A7DDE0CE58D2}" type="pres">
      <dgm:prSet presAssocID="{88098F01-AB3A-44F0-A7AE-9AB96F7C3B78}" presName="hierRoot2" presStyleCnt="0">
        <dgm:presLayoutVars>
          <dgm:hierBranch val="init"/>
        </dgm:presLayoutVars>
      </dgm:prSet>
      <dgm:spPr/>
    </dgm:pt>
    <dgm:pt modelId="{7DFF7286-4F1D-4F8D-B265-DA052A106867}" type="pres">
      <dgm:prSet presAssocID="{88098F01-AB3A-44F0-A7AE-9AB96F7C3B78}" presName="rootComposite2" presStyleCnt="0"/>
      <dgm:spPr/>
    </dgm:pt>
    <dgm:pt modelId="{DA8A849A-9B37-4496-A9AC-65307E9D63EB}" type="pres">
      <dgm:prSet presAssocID="{88098F01-AB3A-44F0-A7AE-9AB96F7C3B78}" presName="rootText2" presStyleLbl="alignAcc1" presStyleIdx="0" presStyleCnt="0">
        <dgm:presLayoutVars>
          <dgm:chPref val="3"/>
        </dgm:presLayoutVars>
      </dgm:prSet>
      <dgm:spPr/>
    </dgm:pt>
    <dgm:pt modelId="{B2E3CA3D-1C19-443B-B635-402E0679932F}" type="pres">
      <dgm:prSet presAssocID="{88098F01-AB3A-44F0-A7AE-9AB96F7C3B78}" presName="topArc2" presStyleLbl="parChTrans1D1" presStyleIdx="18" presStyleCnt="20"/>
      <dgm:spPr/>
    </dgm:pt>
    <dgm:pt modelId="{0876FA79-ABCB-4FB8-856C-FE1FD21C3918}" type="pres">
      <dgm:prSet presAssocID="{88098F01-AB3A-44F0-A7AE-9AB96F7C3B78}" presName="bottomArc2" presStyleLbl="parChTrans1D1" presStyleIdx="19" presStyleCnt="20"/>
      <dgm:spPr/>
    </dgm:pt>
    <dgm:pt modelId="{139BB8CF-14AF-4220-A6F7-E7ED3CF87A20}" type="pres">
      <dgm:prSet presAssocID="{88098F01-AB3A-44F0-A7AE-9AB96F7C3B78}" presName="topConnNode2" presStyleLbl="node2" presStyleIdx="0" presStyleCnt="0"/>
      <dgm:spPr/>
    </dgm:pt>
    <dgm:pt modelId="{DAE66FB3-B0B2-47AB-BA66-871275231E0E}" type="pres">
      <dgm:prSet presAssocID="{88098F01-AB3A-44F0-A7AE-9AB96F7C3B78}" presName="hierChild4" presStyleCnt="0"/>
      <dgm:spPr/>
    </dgm:pt>
    <dgm:pt modelId="{151580A3-B2D2-4DF8-BECE-15014BD0EA29}" type="pres">
      <dgm:prSet presAssocID="{88098F01-AB3A-44F0-A7AE-9AB96F7C3B78}" presName="hierChild5" presStyleCnt="0"/>
      <dgm:spPr/>
    </dgm:pt>
    <dgm:pt modelId="{C96E3627-205E-402E-8A68-2F8659C2A23F}" type="pres">
      <dgm:prSet presAssocID="{E563CD4B-F97E-41A1-92A6-DE60C49A524B}" presName="hierChild3" presStyleCnt="0"/>
      <dgm:spPr/>
    </dgm:pt>
  </dgm:ptLst>
  <dgm:cxnLst>
    <dgm:cxn modelId="{1B7FE909-7ED1-4E80-9310-ACCE3295A992}" type="presOf" srcId="{45C68DF6-21C6-4EF0-BA83-7F98E9785410}" destId="{6C840C78-480D-4F5E-B24C-26A3D3BE0855}" srcOrd="1" destOrd="0" presId="urn:microsoft.com/office/officeart/2008/layout/HalfCircleOrganizationChart"/>
    <dgm:cxn modelId="{3945B812-9A96-4D64-97A6-F45F6CA01555}" type="presOf" srcId="{86DD87CB-46AF-4FF1-A701-01A7AE51A47B}" destId="{7CF57BDB-BD83-43D1-BEA7-3F81444D2C6F}" srcOrd="0" destOrd="0" presId="urn:microsoft.com/office/officeart/2008/layout/HalfCircleOrganizationChart"/>
    <dgm:cxn modelId="{F930B01F-834E-4B11-826A-C2DE4557015F}" type="presOf" srcId="{88098F01-AB3A-44F0-A7AE-9AB96F7C3B78}" destId="{139BB8CF-14AF-4220-A6F7-E7ED3CF87A20}" srcOrd="1" destOrd="0" presId="urn:microsoft.com/office/officeart/2008/layout/HalfCircleOrganizationChart"/>
    <dgm:cxn modelId="{6D52CD23-947B-4149-8BAD-C9BF635FBA85}" type="presOf" srcId="{813FBDFD-5F8E-4BF5-A479-ED20B9B132E7}" destId="{0502BB70-D318-49FC-994B-31B928AD3418}" srcOrd="0" destOrd="0" presId="urn:microsoft.com/office/officeart/2008/layout/HalfCircleOrganizationChart"/>
    <dgm:cxn modelId="{EFA30224-803B-4391-B9E4-BDD68607E921}" type="presOf" srcId="{2D1DFC6E-3085-4DC8-8F68-D32D4A90B099}" destId="{91EDEBC6-2C76-4F0A-A7CF-38E0C7422462}" srcOrd="0" destOrd="0" presId="urn:microsoft.com/office/officeart/2008/layout/HalfCircleOrganizationChart"/>
    <dgm:cxn modelId="{59E56F2B-05A8-4E6C-AB78-793E60142EF8}" type="presOf" srcId="{32104956-D728-4A82-8E7D-F9AEBC2BC13D}" destId="{DCADE3FA-F365-4676-A322-229B980CE8A6}" srcOrd="1" destOrd="0" presId="urn:microsoft.com/office/officeart/2008/layout/HalfCircleOrganizationChart"/>
    <dgm:cxn modelId="{DDF97430-E431-4B4C-8CC0-77E398C981A6}" type="presOf" srcId="{E0557522-9E07-428C-81D3-1ED2E329DC68}" destId="{8F70AA11-DA05-49DF-8A58-0698C72C8A62}" srcOrd="0" destOrd="0" presId="urn:microsoft.com/office/officeart/2008/layout/HalfCircleOrganizationChart"/>
    <dgm:cxn modelId="{E5657837-5C8C-45EC-B85F-03171562FA65}" type="presOf" srcId="{A7DFC60E-2914-42D6-BA50-D89CC52B33B5}" destId="{83E2E232-9B41-4655-A820-FAD51AD754AF}" srcOrd="0" destOrd="0" presId="urn:microsoft.com/office/officeart/2008/layout/HalfCircleOrganizationChart"/>
    <dgm:cxn modelId="{39D60838-D61A-4A9D-914E-3E2A7823AB66}" type="presOf" srcId="{BEB7B8CD-F5BF-4CE4-9631-C6DB87560FBD}" destId="{6B941BD0-EB22-40C7-9F4F-9FD7322279FA}" srcOrd="0" destOrd="0" presId="urn:microsoft.com/office/officeart/2008/layout/HalfCircleOrganizationChart"/>
    <dgm:cxn modelId="{B0265A39-96F5-4A7C-9486-B7166C9E6A8D}" type="presOf" srcId="{EDEA55F7-8575-407A-8B9B-509F70F850AC}" destId="{52217D6B-2E4B-4538-A271-1AED5D0F5789}" srcOrd="0" destOrd="0" presId="urn:microsoft.com/office/officeart/2008/layout/HalfCircleOrganizationChart"/>
    <dgm:cxn modelId="{7D26F85C-077A-49C8-825C-176213E39D1F}" srcId="{E563CD4B-F97E-41A1-92A6-DE60C49A524B}" destId="{32104956-D728-4A82-8E7D-F9AEBC2BC13D}" srcOrd="7" destOrd="0" parTransId="{86DD87CB-46AF-4FF1-A701-01A7AE51A47B}" sibTransId="{831FF570-48A9-4C4D-A08E-05A2B5EED948}"/>
    <dgm:cxn modelId="{D2A79D43-6402-419E-9210-D22A53AC5899}" type="presOf" srcId="{88098F01-AB3A-44F0-A7AE-9AB96F7C3B78}" destId="{DA8A849A-9B37-4496-A9AC-65307E9D63EB}" srcOrd="0" destOrd="0" presId="urn:microsoft.com/office/officeart/2008/layout/HalfCircleOrganizationChart"/>
    <dgm:cxn modelId="{471EFB6E-D1FA-4CE1-81F5-60576E07B6F3}" type="presOf" srcId="{C3B1AD5E-0B5A-46B8-B0DD-D188C875DB56}" destId="{B188E36E-7827-47C4-BB4C-D8C54F14AEC7}" srcOrd="0" destOrd="0" presId="urn:microsoft.com/office/officeart/2008/layout/HalfCircleOrganizationChart"/>
    <dgm:cxn modelId="{94D3094F-5FAE-4541-9035-18EE9214DB62}" type="presOf" srcId="{E746255A-766F-431B-B5F4-2DD181CC0385}" destId="{C7946464-A66F-48BB-9AD9-32A5EF87C306}" srcOrd="0" destOrd="0" presId="urn:microsoft.com/office/officeart/2008/layout/HalfCircleOrganizationChart"/>
    <dgm:cxn modelId="{7EAF3882-5F00-4545-9015-646837528A31}" type="presOf" srcId="{E0557522-9E07-428C-81D3-1ED2E329DC68}" destId="{9FD7B2FC-F6A1-4900-B9DE-B2B75DC73B12}" srcOrd="1" destOrd="0" presId="urn:microsoft.com/office/officeart/2008/layout/HalfCircleOrganizationChart"/>
    <dgm:cxn modelId="{7CFE0F84-9635-4160-8AB9-EACCD849419C}" type="presOf" srcId="{A7DFC60E-2914-42D6-BA50-D89CC52B33B5}" destId="{80757ED3-4483-4BC4-B72A-C1CFEDA564FC}" srcOrd="1" destOrd="0" presId="urn:microsoft.com/office/officeart/2008/layout/HalfCircleOrganizationChart"/>
    <dgm:cxn modelId="{C3F1AD8E-F09C-41FE-9374-69E9E75A5902}" type="presOf" srcId="{813FBDFD-5F8E-4BF5-A479-ED20B9B132E7}" destId="{2F8EA2CB-E67F-4A47-8EC3-DF8AD1FD680B}" srcOrd="1" destOrd="0" presId="urn:microsoft.com/office/officeart/2008/layout/HalfCircleOrganizationChart"/>
    <dgm:cxn modelId="{AADDBF8F-6403-4116-807B-C3CE2CB65D88}" srcId="{E563CD4B-F97E-41A1-92A6-DE60C49A524B}" destId="{A7DFC60E-2914-42D6-BA50-D89CC52B33B5}" srcOrd="3" destOrd="0" parTransId="{B7267869-2781-4AC8-AF7E-49B7BBC61E65}" sibTransId="{57000D99-034A-48DC-9E8F-24B36686B51B}"/>
    <dgm:cxn modelId="{970E3E9C-1B28-424C-B8F0-EF54AEA3E5D7}" type="presOf" srcId="{E746255A-766F-431B-B5F4-2DD181CC0385}" destId="{8FE58BEA-36C7-43EA-B9F6-5205C1A8847A}" srcOrd="1" destOrd="0" presId="urn:microsoft.com/office/officeart/2008/layout/HalfCircleOrganizationChart"/>
    <dgm:cxn modelId="{F3CEB79C-435E-4124-A8E1-F525BC0725C8}" type="presOf" srcId="{46B9AD13-C2C9-4DF8-8973-91C8CD09F834}" destId="{065A58A4-C650-42F8-9D07-D555874B9379}" srcOrd="0" destOrd="0" presId="urn:microsoft.com/office/officeart/2008/layout/HalfCircleOrganizationChart"/>
    <dgm:cxn modelId="{EA66639F-7D4D-42F3-841B-05532F2D965D}" srcId="{E563CD4B-F97E-41A1-92A6-DE60C49A524B}" destId="{45C68DF6-21C6-4EF0-BA83-7F98E9785410}" srcOrd="4" destOrd="0" parTransId="{7B81E796-5D2D-4B72-95A0-C269394E9E69}" sibTransId="{B730A31F-4B24-4534-B670-811207A8DD5C}"/>
    <dgm:cxn modelId="{0FEABBA0-C8B6-427F-91BB-50F94D1041B0}" type="presOf" srcId="{E563CD4B-F97E-41A1-92A6-DE60C49A524B}" destId="{0E28CF4A-7FDD-4C6F-8654-00A66A1CB8C4}" srcOrd="1" destOrd="0" presId="urn:microsoft.com/office/officeart/2008/layout/HalfCircleOrganizationChart"/>
    <dgm:cxn modelId="{932495A5-8962-4D1C-9A06-BFAD4AD7D690}" type="presOf" srcId="{B7267869-2781-4AC8-AF7E-49B7BBC61E65}" destId="{F81CA636-CD81-410A-80FE-002F55B2772E}" srcOrd="0" destOrd="0" presId="urn:microsoft.com/office/officeart/2008/layout/HalfCircleOrganizationChart"/>
    <dgm:cxn modelId="{487022A7-3623-4878-AE99-563D1A1B1568}" type="presOf" srcId="{32104956-D728-4A82-8E7D-F9AEBC2BC13D}" destId="{B82A4F55-3A28-4030-9350-225FAC31F60A}" srcOrd="0" destOrd="0" presId="urn:microsoft.com/office/officeart/2008/layout/HalfCircleOrganizationChart"/>
    <dgm:cxn modelId="{4EF14CB2-572F-4E0F-A9FA-112FC44D1BAE}" srcId="{E563CD4B-F97E-41A1-92A6-DE60C49A524B}" destId="{EDEA55F7-8575-407A-8B9B-509F70F850AC}" srcOrd="6" destOrd="0" parTransId="{C3B1AD5E-0B5A-46B8-B0DD-D188C875DB56}" sibTransId="{4E38C579-72E9-4E43-9D3D-0E82376A0847}"/>
    <dgm:cxn modelId="{2F4641BB-7D27-4766-93FD-F6DF4AEBC062}" srcId="{E563CD4B-F97E-41A1-92A6-DE60C49A524B}" destId="{E746255A-766F-431B-B5F4-2DD181CC0385}" srcOrd="1" destOrd="0" parTransId="{92ECE0FD-B7B8-4564-B89C-6748A32F0E06}" sibTransId="{3309BA02-34A6-49CD-AC92-49E75EF9EEA7}"/>
    <dgm:cxn modelId="{D7264EBC-33F9-45B0-AB6E-6BF6A3197ECB}" srcId="{E563CD4B-F97E-41A1-92A6-DE60C49A524B}" destId="{813FBDFD-5F8E-4BF5-A479-ED20B9B132E7}" srcOrd="0" destOrd="0" parTransId="{BEB7B8CD-F5BF-4CE4-9631-C6DB87560FBD}" sibTransId="{9F223B61-E8E2-4A76-A13F-06CF2AB064BD}"/>
    <dgm:cxn modelId="{96815EC3-0BCD-4E13-92B1-D6B425A48434}" type="presOf" srcId="{E563CD4B-F97E-41A1-92A6-DE60C49A524B}" destId="{ACF5047F-1D07-4D5E-A60E-4618C47FC292}" srcOrd="0" destOrd="0" presId="urn:microsoft.com/office/officeart/2008/layout/HalfCircleOrganizationChart"/>
    <dgm:cxn modelId="{3B48CFC9-6CE1-4E39-9CF0-12DE3443A233}" srcId="{E563CD4B-F97E-41A1-92A6-DE60C49A524B}" destId="{76217B8F-3389-46BC-81A4-3ED5AC5F10F6}" srcOrd="2" destOrd="0" parTransId="{46B9AD13-C2C9-4DF8-8973-91C8CD09F834}" sibTransId="{202DD2E9-9D00-4D85-84F4-215286AFC12D}"/>
    <dgm:cxn modelId="{5F89FCD1-E85F-4197-881C-117B68E8889D}" srcId="{E563CD4B-F97E-41A1-92A6-DE60C49A524B}" destId="{88098F01-AB3A-44F0-A7AE-9AB96F7C3B78}" srcOrd="8" destOrd="0" parTransId="{E246030F-098D-4C59-B1CE-053DD624CAD2}" sibTransId="{A60BB3EA-B353-4E6C-AEC8-E420DDDED453}"/>
    <dgm:cxn modelId="{793D45D6-4B40-46C9-9A1C-99C9A1EEE699}" type="presOf" srcId="{E246030F-098D-4C59-B1CE-053DD624CAD2}" destId="{358DBCC4-98AB-46E7-BCAA-D186A7E32A99}" srcOrd="0" destOrd="0" presId="urn:microsoft.com/office/officeart/2008/layout/HalfCircleOrganizationChart"/>
    <dgm:cxn modelId="{688900D7-3CFE-440A-B330-20A0AD147BC5}" type="presOf" srcId="{76217B8F-3389-46BC-81A4-3ED5AC5F10F6}" destId="{3325B101-B8DB-44C6-99F3-FDB968555C03}" srcOrd="0" destOrd="0" presId="urn:microsoft.com/office/officeart/2008/layout/HalfCircleOrganizationChart"/>
    <dgm:cxn modelId="{AC1ADDD8-05DA-40FC-AA1F-0B0310C398B6}" type="presOf" srcId="{7B81E796-5D2D-4B72-95A0-C269394E9E69}" destId="{CDD090D3-DDC3-43C9-BECC-C9F360099B5D}" srcOrd="0" destOrd="0" presId="urn:microsoft.com/office/officeart/2008/layout/HalfCircleOrganizationChart"/>
    <dgm:cxn modelId="{AF4BAFE4-AFF7-4172-AE20-F8DEE717ABCA}" type="presOf" srcId="{742BF910-F2EB-4535-83C3-763C75758EF8}" destId="{09FB9B71-6A86-4C5C-91A3-81BA522F0D89}" srcOrd="0" destOrd="0" presId="urn:microsoft.com/office/officeart/2008/layout/HalfCircleOrganizationChart"/>
    <dgm:cxn modelId="{548DA6EA-0D08-424C-90DA-0BE5C10C1B53}" type="presOf" srcId="{92ECE0FD-B7B8-4564-B89C-6748A32F0E06}" destId="{B5E3CFF2-45F1-4427-B142-32A4C388FECE}" srcOrd="0" destOrd="0" presId="urn:microsoft.com/office/officeart/2008/layout/HalfCircleOrganizationChart"/>
    <dgm:cxn modelId="{5DD584F1-84B3-4007-B38E-083489FAE262}" type="presOf" srcId="{76217B8F-3389-46BC-81A4-3ED5AC5F10F6}" destId="{25C56471-4083-4FB2-BA14-A9F03C99AEAE}" srcOrd="1" destOrd="0" presId="urn:microsoft.com/office/officeart/2008/layout/HalfCircleOrganizationChart"/>
    <dgm:cxn modelId="{4FBFFFF3-8257-43AD-A1C2-883A49DE37D1}" type="presOf" srcId="{EDEA55F7-8575-407A-8B9B-509F70F850AC}" destId="{53742349-27E0-4F30-8577-2334ABAFB468}" srcOrd="1" destOrd="0" presId="urn:microsoft.com/office/officeart/2008/layout/HalfCircleOrganizationChart"/>
    <dgm:cxn modelId="{33D62CF5-C90D-4B13-98ED-30DAAF2845D2}" srcId="{742BF910-F2EB-4535-83C3-763C75758EF8}" destId="{E563CD4B-F97E-41A1-92A6-DE60C49A524B}" srcOrd="0" destOrd="0" parTransId="{C45219A5-EB5E-4E98-832D-A1AB410A9AB6}" sibTransId="{408F3A91-5B14-498D-A002-ECDC2A62683D}"/>
    <dgm:cxn modelId="{737BD4FB-9436-4A6D-9DB4-EAC2D02BEEDE}" type="presOf" srcId="{45C68DF6-21C6-4EF0-BA83-7F98E9785410}" destId="{02E1E58B-B82E-4E74-8532-57881A00CC82}" srcOrd="0" destOrd="0" presId="urn:microsoft.com/office/officeart/2008/layout/HalfCircleOrganizationChart"/>
    <dgm:cxn modelId="{081EA4FD-2470-47EA-BB4A-262E44F68E1D}" srcId="{E563CD4B-F97E-41A1-92A6-DE60C49A524B}" destId="{E0557522-9E07-428C-81D3-1ED2E329DC68}" srcOrd="5" destOrd="0" parTransId="{2D1DFC6E-3085-4DC8-8F68-D32D4A90B099}" sibTransId="{8D582758-05E5-4F4A-8EBD-1E10981363DE}"/>
    <dgm:cxn modelId="{45514785-DBB8-4E4D-92BE-A32B7AC37A63}" type="presParOf" srcId="{09FB9B71-6A86-4C5C-91A3-81BA522F0D89}" destId="{41447507-C071-459B-AB15-31BB91FFF85F}" srcOrd="0" destOrd="0" presId="urn:microsoft.com/office/officeart/2008/layout/HalfCircleOrganizationChart"/>
    <dgm:cxn modelId="{F3D08329-BF44-46F4-A078-B9E834C8E1E0}" type="presParOf" srcId="{41447507-C071-459B-AB15-31BB91FFF85F}" destId="{18C34E1D-BE1A-46AD-95A3-FF5337C296F6}" srcOrd="0" destOrd="0" presId="urn:microsoft.com/office/officeart/2008/layout/HalfCircleOrganizationChart"/>
    <dgm:cxn modelId="{2378F4E7-F113-4657-9DBC-31574A7AB327}" type="presParOf" srcId="{18C34E1D-BE1A-46AD-95A3-FF5337C296F6}" destId="{ACF5047F-1D07-4D5E-A60E-4618C47FC292}" srcOrd="0" destOrd="0" presId="urn:microsoft.com/office/officeart/2008/layout/HalfCircleOrganizationChart"/>
    <dgm:cxn modelId="{FFBECB3F-6054-4B0A-B121-D8FFCC9B6D44}" type="presParOf" srcId="{18C34E1D-BE1A-46AD-95A3-FF5337C296F6}" destId="{088E5A11-5744-4868-B753-F88E0D929A65}" srcOrd="1" destOrd="0" presId="urn:microsoft.com/office/officeart/2008/layout/HalfCircleOrganizationChart"/>
    <dgm:cxn modelId="{DFB5A519-99C7-4DCB-A267-C41C2A84927C}" type="presParOf" srcId="{18C34E1D-BE1A-46AD-95A3-FF5337C296F6}" destId="{1E331EE9-2F9D-46E9-A43C-BDF778628822}" srcOrd="2" destOrd="0" presId="urn:microsoft.com/office/officeart/2008/layout/HalfCircleOrganizationChart"/>
    <dgm:cxn modelId="{3B0D16FD-3319-4AC7-A8E3-8F2A97F2388F}" type="presParOf" srcId="{18C34E1D-BE1A-46AD-95A3-FF5337C296F6}" destId="{0E28CF4A-7FDD-4C6F-8654-00A66A1CB8C4}" srcOrd="3" destOrd="0" presId="urn:microsoft.com/office/officeart/2008/layout/HalfCircleOrganizationChart"/>
    <dgm:cxn modelId="{D2600FB8-709B-4C01-BB74-A1B181AC1356}" type="presParOf" srcId="{41447507-C071-459B-AB15-31BB91FFF85F}" destId="{728A1F0C-0551-4D1A-9F75-7965AD0F45AA}" srcOrd="1" destOrd="0" presId="urn:microsoft.com/office/officeart/2008/layout/HalfCircleOrganizationChart"/>
    <dgm:cxn modelId="{72674947-19B8-45BA-BAFF-FA766D19C7E4}" type="presParOf" srcId="{728A1F0C-0551-4D1A-9F75-7965AD0F45AA}" destId="{6B941BD0-EB22-40C7-9F4F-9FD7322279FA}" srcOrd="0" destOrd="0" presId="urn:microsoft.com/office/officeart/2008/layout/HalfCircleOrganizationChart"/>
    <dgm:cxn modelId="{1ACAA015-D249-4DEF-9531-2CE3A0B951E0}" type="presParOf" srcId="{728A1F0C-0551-4D1A-9F75-7965AD0F45AA}" destId="{A4C899D4-2A13-4CDF-A3F2-82AF9632087D}" srcOrd="1" destOrd="0" presId="urn:microsoft.com/office/officeart/2008/layout/HalfCircleOrganizationChart"/>
    <dgm:cxn modelId="{6E7BA05C-89AD-4545-8179-9BF3069142A4}" type="presParOf" srcId="{A4C899D4-2A13-4CDF-A3F2-82AF9632087D}" destId="{EFDA0C24-6B68-4AB5-A9F3-6038D88C8E21}" srcOrd="0" destOrd="0" presId="urn:microsoft.com/office/officeart/2008/layout/HalfCircleOrganizationChart"/>
    <dgm:cxn modelId="{E6323087-68BD-463E-B595-D386B3786F60}" type="presParOf" srcId="{EFDA0C24-6B68-4AB5-A9F3-6038D88C8E21}" destId="{0502BB70-D318-49FC-994B-31B928AD3418}" srcOrd="0" destOrd="0" presId="urn:microsoft.com/office/officeart/2008/layout/HalfCircleOrganizationChart"/>
    <dgm:cxn modelId="{687DE0FC-0276-4303-8F33-140F856C0515}" type="presParOf" srcId="{EFDA0C24-6B68-4AB5-A9F3-6038D88C8E21}" destId="{70894486-B3AE-416D-A7F9-C59434FEA0B1}" srcOrd="1" destOrd="0" presId="urn:microsoft.com/office/officeart/2008/layout/HalfCircleOrganizationChart"/>
    <dgm:cxn modelId="{CBCC8A19-1232-4A19-B8F1-6D0B6AF267F0}" type="presParOf" srcId="{EFDA0C24-6B68-4AB5-A9F3-6038D88C8E21}" destId="{8DEFEBE5-F466-4070-9B7C-E6690B746AB4}" srcOrd="2" destOrd="0" presId="urn:microsoft.com/office/officeart/2008/layout/HalfCircleOrganizationChart"/>
    <dgm:cxn modelId="{65816505-BE83-4A09-9934-8D9D783A0521}" type="presParOf" srcId="{EFDA0C24-6B68-4AB5-A9F3-6038D88C8E21}" destId="{2F8EA2CB-E67F-4A47-8EC3-DF8AD1FD680B}" srcOrd="3" destOrd="0" presId="urn:microsoft.com/office/officeart/2008/layout/HalfCircleOrganizationChart"/>
    <dgm:cxn modelId="{4829A29E-39A7-4D59-87A4-AF5316AC28E9}" type="presParOf" srcId="{A4C899D4-2A13-4CDF-A3F2-82AF9632087D}" destId="{1DB26958-1DDF-4211-838B-FA2F3EA320B1}" srcOrd="1" destOrd="0" presId="urn:microsoft.com/office/officeart/2008/layout/HalfCircleOrganizationChart"/>
    <dgm:cxn modelId="{B447B33D-2F2A-4A62-BF5D-6F96491BA453}" type="presParOf" srcId="{A4C899D4-2A13-4CDF-A3F2-82AF9632087D}" destId="{F89011E8-23A3-4F92-A12C-0B9283F6E545}" srcOrd="2" destOrd="0" presId="urn:microsoft.com/office/officeart/2008/layout/HalfCircleOrganizationChart"/>
    <dgm:cxn modelId="{A0EBA23C-9694-4273-8963-1A94A85C9BBB}" type="presParOf" srcId="{728A1F0C-0551-4D1A-9F75-7965AD0F45AA}" destId="{B5E3CFF2-45F1-4427-B142-32A4C388FECE}" srcOrd="2" destOrd="0" presId="urn:microsoft.com/office/officeart/2008/layout/HalfCircleOrganizationChart"/>
    <dgm:cxn modelId="{75C7067D-D2F4-4274-8CD0-4BF80415CF5E}" type="presParOf" srcId="{728A1F0C-0551-4D1A-9F75-7965AD0F45AA}" destId="{48311CF2-EFDA-40BE-AC63-482821F2985D}" srcOrd="3" destOrd="0" presId="urn:microsoft.com/office/officeart/2008/layout/HalfCircleOrganizationChart"/>
    <dgm:cxn modelId="{AD6A1D40-A286-479F-BA98-5270A8A124D6}" type="presParOf" srcId="{48311CF2-EFDA-40BE-AC63-482821F2985D}" destId="{57565770-2506-462E-A611-870CD42771F6}" srcOrd="0" destOrd="0" presId="urn:microsoft.com/office/officeart/2008/layout/HalfCircleOrganizationChart"/>
    <dgm:cxn modelId="{1347B0BA-B781-43E2-B3D0-653179A889B6}" type="presParOf" srcId="{57565770-2506-462E-A611-870CD42771F6}" destId="{C7946464-A66F-48BB-9AD9-32A5EF87C306}" srcOrd="0" destOrd="0" presId="urn:microsoft.com/office/officeart/2008/layout/HalfCircleOrganizationChart"/>
    <dgm:cxn modelId="{8B39D3BC-F64A-4E97-B356-5A153D361DAD}" type="presParOf" srcId="{57565770-2506-462E-A611-870CD42771F6}" destId="{D3A8CC6A-2738-43D4-A86E-A51E45B4D6F7}" srcOrd="1" destOrd="0" presId="urn:microsoft.com/office/officeart/2008/layout/HalfCircleOrganizationChart"/>
    <dgm:cxn modelId="{C162354E-A1C5-4EA9-AC21-FA9CE09AB001}" type="presParOf" srcId="{57565770-2506-462E-A611-870CD42771F6}" destId="{F40B1CAF-609A-4DC5-8AD7-D1C0DFCCB821}" srcOrd="2" destOrd="0" presId="urn:microsoft.com/office/officeart/2008/layout/HalfCircleOrganizationChart"/>
    <dgm:cxn modelId="{21E0395E-A6ED-4152-8346-98A346DD2284}" type="presParOf" srcId="{57565770-2506-462E-A611-870CD42771F6}" destId="{8FE58BEA-36C7-43EA-B9F6-5205C1A8847A}" srcOrd="3" destOrd="0" presId="urn:microsoft.com/office/officeart/2008/layout/HalfCircleOrganizationChart"/>
    <dgm:cxn modelId="{5C8C21A4-1579-447B-BA39-1254B1609FF3}" type="presParOf" srcId="{48311CF2-EFDA-40BE-AC63-482821F2985D}" destId="{8FA88207-316B-48B3-A246-248D34FB8875}" srcOrd="1" destOrd="0" presId="urn:microsoft.com/office/officeart/2008/layout/HalfCircleOrganizationChart"/>
    <dgm:cxn modelId="{88035F23-1598-40CA-93D7-018EBAB35D8E}" type="presParOf" srcId="{48311CF2-EFDA-40BE-AC63-482821F2985D}" destId="{E4899CE3-069D-4BBD-8947-57B9A7C968A9}" srcOrd="2" destOrd="0" presId="urn:microsoft.com/office/officeart/2008/layout/HalfCircleOrganizationChart"/>
    <dgm:cxn modelId="{CE72C8E6-D6FB-4933-B852-6C809FED48B2}" type="presParOf" srcId="{728A1F0C-0551-4D1A-9F75-7965AD0F45AA}" destId="{065A58A4-C650-42F8-9D07-D555874B9379}" srcOrd="4" destOrd="0" presId="urn:microsoft.com/office/officeart/2008/layout/HalfCircleOrganizationChart"/>
    <dgm:cxn modelId="{B90F8292-529B-49E4-9320-99C39A6CC370}" type="presParOf" srcId="{728A1F0C-0551-4D1A-9F75-7965AD0F45AA}" destId="{5FEE8F97-E6F9-4A82-BF82-1BEF418A9CF3}" srcOrd="5" destOrd="0" presId="urn:microsoft.com/office/officeart/2008/layout/HalfCircleOrganizationChart"/>
    <dgm:cxn modelId="{443FC396-B1F7-4BBB-982D-9544528C778B}" type="presParOf" srcId="{5FEE8F97-E6F9-4A82-BF82-1BEF418A9CF3}" destId="{1A170A0F-4B4A-4346-BC64-49DAC75D5E20}" srcOrd="0" destOrd="0" presId="urn:microsoft.com/office/officeart/2008/layout/HalfCircleOrganizationChart"/>
    <dgm:cxn modelId="{3570EF00-5E97-418B-9BFA-B49C2B75A425}" type="presParOf" srcId="{1A170A0F-4B4A-4346-BC64-49DAC75D5E20}" destId="{3325B101-B8DB-44C6-99F3-FDB968555C03}" srcOrd="0" destOrd="0" presId="urn:microsoft.com/office/officeart/2008/layout/HalfCircleOrganizationChart"/>
    <dgm:cxn modelId="{60DEE278-05E7-41EC-A544-C7514381327F}" type="presParOf" srcId="{1A170A0F-4B4A-4346-BC64-49DAC75D5E20}" destId="{3E80D067-1F69-4A8A-BF6D-061EA6247D1A}" srcOrd="1" destOrd="0" presId="urn:microsoft.com/office/officeart/2008/layout/HalfCircleOrganizationChart"/>
    <dgm:cxn modelId="{A0F070A9-A215-47A2-B336-93D80A7E8270}" type="presParOf" srcId="{1A170A0F-4B4A-4346-BC64-49DAC75D5E20}" destId="{BA447A83-53C8-4748-BA36-5C46979771A1}" srcOrd="2" destOrd="0" presId="urn:microsoft.com/office/officeart/2008/layout/HalfCircleOrganizationChart"/>
    <dgm:cxn modelId="{3AE18B3C-0562-41DB-8953-4795FDE2C14E}" type="presParOf" srcId="{1A170A0F-4B4A-4346-BC64-49DAC75D5E20}" destId="{25C56471-4083-4FB2-BA14-A9F03C99AEAE}" srcOrd="3" destOrd="0" presId="urn:microsoft.com/office/officeart/2008/layout/HalfCircleOrganizationChart"/>
    <dgm:cxn modelId="{09267032-85E2-49DD-8D61-A5B44AF2E317}" type="presParOf" srcId="{5FEE8F97-E6F9-4A82-BF82-1BEF418A9CF3}" destId="{CB641E00-7ED9-42B1-B201-F7D4ADD9C76C}" srcOrd="1" destOrd="0" presId="urn:microsoft.com/office/officeart/2008/layout/HalfCircleOrganizationChart"/>
    <dgm:cxn modelId="{EC14F8B8-BC6B-49E1-B090-EBF6D15B1E59}" type="presParOf" srcId="{5FEE8F97-E6F9-4A82-BF82-1BEF418A9CF3}" destId="{90BC93B9-5CC6-4FB8-9EF1-E4014EE3EFA4}" srcOrd="2" destOrd="0" presId="urn:microsoft.com/office/officeart/2008/layout/HalfCircleOrganizationChart"/>
    <dgm:cxn modelId="{B8C0EFA4-833E-46FD-A993-C54D1F35496C}" type="presParOf" srcId="{728A1F0C-0551-4D1A-9F75-7965AD0F45AA}" destId="{F81CA636-CD81-410A-80FE-002F55B2772E}" srcOrd="6" destOrd="0" presId="urn:microsoft.com/office/officeart/2008/layout/HalfCircleOrganizationChart"/>
    <dgm:cxn modelId="{41D66E34-4C04-477A-BF1C-21BFC40CB64B}" type="presParOf" srcId="{728A1F0C-0551-4D1A-9F75-7965AD0F45AA}" destId="{977A8230-98B8-4BCF-A507-C4DE66BE1DFC}" srcOrd="7" destOrd="0" presId="urn:microsoft.com/office/officeart/2008/layout/HalfCircleOrganizationChart"/>
    <dgm:cxn modelId="{8406821D-9FF8-43DB-B905-0E0A9290241B}" type="presParOf" srcId="{977A8230-98B8-4BCF-A507-C4DE66BE1DFC}" destId="{00ADFDE5-45C7-4D28-96E5-9B63CCD9DB1F}" srcOrd="0" destOrd="0" presId="urn:microsoft.com/office/officeart/2008/layout/HalfCircleOrganizationChart"/>
    <dgm:cxn modelId="{12BBA755-111B-4CD7-8D56-536C0846E671}" type="presParOf" srcId="{00ADFDE5-45C7-4D28-96E5-9B63CCD9DB1F}" destId="{83E2E232-9B41-4655-A820-FAD51AD754AF}" srcOrd="0" destOrd="0" presId="urn:microsoft.com/office/officeart/2008/layout/HalfCircleOrganizationChart"/>
    <dgm:cxn modelId="{D90DAD91-F378-4D73-9838-2220D328D761}" type="presParOf" srcId="{00ADFDE5-45C7-4D28-96E5-9B63CCD9DB1F}" destId="{D375673F-A95E-4F9E-A160-157272F0D120}" srcOrd="1" destOrd="0" presId="urn:microsoft.com/office/officeart/2008/layout/HalfCircleOrganizationChart"/>
    <dgm:cxn modelId="{B6ACFA51-0FDF-4A8C-8861-3AC4CB24EA2D}" type="presParOf" srcId="{00ADFDE5-45C7-4D28-96E5-9B63CCD9DB1F}" destId="{76E93808-67D7-4949-937B-C68AD8803890}" srcOrd="2" destOrd="0" presId="urn:microsoft.com/office/officeart/2008/layout/HalfCircleOrganizationChart"/>
    <dgm:cxn modelId="{8E195359-10F2-4196-994D-9BB62453D272}" type="presParOf" srcId="{00ADFDE5-45C7-4D28-96E5-9B63CCD9DB1F}" destId="{80757ED3-4483-4BC4-B72A-C1CFEDA564FC}" srcOrd="3" destOrd="0" presId="urn:microsoft.com/office/officeart/2008/layout/HalfCircleOrganizationChart"/>
    <dgm:cxn modelId="{7671ED07-874A-4E1C-9C2E-2471190FBBE9}" type="presParOf" srcId="{977A8230-98B8-4BCF-A507-C4DE66BE1DFC}" destId="{4068128C-320C-478E-AB84-D3AC1A47BB1F}" srcOrd="1" destOrd="0" presId="urn:microsoft.com/office/officeart/2008/layout/HalfCircleOrganizationChart"/>
    <dgm:cxn modelId="{54EA4870-82FB-4E45-AF41-1E1D43167D16}" type="presParOf" srcId="{977A8230-98B8-4BCF-A507-C4DE66BE1DFC}" destId="{A2FF4BB1-62AA-4AEC-8549-529C8FBD0182}" srcOrd="2" destOrd="0" presId="urn:microsoft.com/office/officeart/2008/layout/HalfCircleOrganizationChart"/>
    <dgm:cxn modelId="{CDA3B21C-72DC-4FE0-BC8F-AE2D57C1ED25}" type="presParOf" srcId="{728A1F0C-0551-4D1A-9F75-7965AD0F45AA}" destId="{CDD090D3-DDC3-43C9-BECC-C9F360099B5D}" srcOrd="8" destOrd="0" presId="urn:microsoft.com/office/officeart/2008/layout/HalfCircleOrganizationChart"/>
    <dgm:cxn modelId="{D61102F1-003A-4736-8498-765CC8618813}" type="presParOf" srcId="{728A1F0C-0551-4D1A-9F75-7965AD0F45AA}" destId="{73ABDEF9-C74F-4500-BB5E-3475220B95E3}" srcOrd="9" destOrd="0" presId="urn:microsoft.com/office/officeart/2008/layout/HalfCircleOrganizationChart"/>
    <dgm:cxn modelId="{47DB3D4F-3D53-46E8-9A0A-8F49D34B8F2E}" type="presParOf" srcId="{73ABDEF9-C74F-4500-BB5E-3475220B95E3}" destId="{28C73DF5-D06F-49DE-AB3A-2AE82E2172F6}" srcOrd="0" destOrd="0" presId="urn:microsoft.com/office/officeart/2008/layout/HalfCircleOrganizationChart"/>
    <dgm:cxn modelId="{BF7F8D5C-B222-4FD7-B0B9-926D00E37291}" type="presParOf" srcId="{28C73DF5-D06F-49DE-AB3A-2AE82E2172F6}" destId="{02E1E58B-B82E-4E74-8532-57881A00CC82}" srcOrd="0" destOrd="0" presId="urn:microsoft.com/office/officeart/2008/layout/HalfCircleOrganizationChart"/>
    <dgm:cxn modelId="{0F57635A-47A2-40E2-890D-3D7250485019}" type="presParOf" srcId="{28C73DF5-D06F-49DE-AB3A-2AE82E2172F6}" destId="{89877678-FEC1-4977-B4CC-FA67BFCAFACC}" srcOrd="1" destOrd="0" presId="urn:microsoft.com/office/officeart/2008/layout/HalfCircleOrganizationChart"/>
    <dgm:cxn modelId="{98E30579-E784-4DE5-81C3-FDB94CBF418A}" type="presParOf" srcId="{28C73DF5-D06F-49DE-AB3A-2AE82E2172F6}" destId="{92AC9EA7-C124-4235-9327-52265F4C4FE0}" srcOrd="2" destOrd="0" presId="urn:microsoft.com/office/officeart/2008/layout/HalfCircleOrganizationChart"/>
    <dgm:cxn modelId="{C79A070D-A952-40C4-8322-3FC9F5853F1B}" type="presParOf" srcId="{28C73DF5-D06F-49DE-AB3A-2AE82E2172F6}" destId="{6C840C78-480D-4F5E-B24C-26A3D3BE0855}" srcOrd="3" destOrd="0" presId="urn:microsoft.com/office/officeart/2008/layout/HalfCircleOrganizationChart"/>
    <dgm:cxn modelId="{A21FCE9A-FAB3-4803-ACD0-55CB2DBF257F}" type="presParOf" srcId="{73ABDEF9-C74F-4500-BB5E-3475220B95E3}" destId="{3A762793-4C1F-43C8-A595-297000A7E551}" srcOrd="1" destOrd="0" presId="urn:microsoft.com/office/officeart/2008/layout/HalfCircleOrganizationChart"/>
    <dgm:cxn modelId="{EF6D1CE1-6F8E-4AC7-8B44-E7D29987BD51}" type="presParOf" srcId="{73ABDEF9-C74F-4500-BB5E-3475220B95E3}" destId="{67EF38C2-4686-4940-AD18-58ACCC28007C}" srcOrd="2" destOrd="0" presId="urn:microsoft.com/office/officeart/2008/layout/HalfCircleOrganizationChart"/>
    <dgm:cxn modelId="{04E2F8AB-E0A6-4DAA-A87D-6D1175C8C7DC}" type="presParOf" srcId="{728A1F0C-0551-4D1A-9F75-7965AD0F45AA}" destId="{91EDEBC6-2C76-4F0A-A7CF-38E0C7422462}" srcOrd="10" destOrd="0" presId="urn:microsoft.com/office/officeart/2008/layout/HalfCircleOrganizationChart"/>
    <dgm:cxn modelId="{0E794F46-60D2-485B-B424-F8677DA9B20E}" type="presParOf" srcId="{728A1F0C-0551-4D1A-9F75-7965AD0F45AA}" destId="{099DCB7B-0ED0-41D7-98BA-2DB02C7C155C}" srcOrd="11" destOrd="0" presId="urn:microsoft.com/office/officeart/2008/layout/HalfCircleOrganizationChart"/>
    <dgm:cxn modelId="{24D8500B-C508-4AA4-AAEF-B80C1240DF0E}" type="presParOf" srcId="{099DCB7B-0ED0-41D7-98BA-2DB02C7C155C}" destId="{7B787038-DE3F-40F6-9934-1C4F184C3052}" srcOrd="0" destOrd="0" presId="urn:microsoft.com/office/officeart/2008/layout/HalfCircleOrganizationChart"/>
    <dgm:cxn modelId="{D148F247-7D60-41EC-AE5F-5180B7A47CCC}" type="presParOf" srcId="{7B787038-DE3F-40F6-9934-1C4F184C3052}" destId="{8F70AA11-DA05-49DF-8A58-0698C72C8A62}" srcOrd="0" destOrd="0" presId="urn:microsoft.com/office/officeart/2008/layout/HalfCircleOrganizationChart"/>
    <dgm:cxn modelId="{82C008AF-60BF-4292-85F9-755D126C8A87}" type="presParOf" srcId="{7B787038-DE3F-40F6-9934-1C4F184C3052}" destId="{52AA6F0C-A4A3-4035-A208-346335DC8B3D}" srcOrd="1" destOrd="0" presId="urn:microsoft.com/office/officeart/2008/layout/HalfCircleOrganizationChart"/>
    <dgm:cxn modelId="{31CD2689-3A54-4E74-9402-0E5F724CEF66}" type="presParOf" srcId="{7B787038-DE3F-40F6-9934-1C4F184C3052}" destId="{FA7A0F5D-8C69-4F7E-B30F-AC1F4D6966FC}" srcOrd="2" destOrd="0" presId="urn:microsoft.com/office/officeart/2008/layout/HalfCircleOrganizationChart"/>
    <dgm:cxn modelId="{371D7989-A864-4592-882F-B4668E4FB91A}" type="presParOf" srcId="{7B787038-DE3F-40F6-9934-1C4F184C3052}" destId="{9FD7B2FC-F6A1-4900-B9DE-B2B75DC73B12}" srcOrd="3" destOrd="0" presId="urn:microsoft.com/office/officeart/2008/layout/HalfCircleOrganizationChart"/>
    <dgm:cxn modelId="{A96CC331-8ABE-45E5-9EEF-5D7AD04C090D}" type="presParOf" srcId="{099DCB7B-0ED0-41D7-98BA-2DB02C7C155C}" destId="{FCAC215E-85F2-49A4-848B-14297F1EC107}" srcOrd="1" destOrd="0" presId="urn:microsoft.com/office/officeart/2008/layout/HalfCircleOrganizationChart"/>
    <dgm:cxn modelId="{57C6CCCF-96A6-435F-AE52-8B95AECF107D}" type="presParOf" srcId="{099DCB7B-0ED0-41D7-98BA-2DB02C7C155C}" destId="{008A4A4A-4659-4B8E-9AD6-BF1EDEE6D219}" srcOrd="2" destOrd="0" presId="urn:microsoft.com/office/officeart/2008/layout/HalfCircleOrganizationChart"/>
    <dgm:cxn modelId="{F12CDA7F-8D02-431C-B1E2-6AE37953BA27}" type="presParOf" srcId="{728A1F0C-0551-4D1A-9F75-7965AD0F45AA}" destId="{B188E36E-7827-47C4-BB4C-D8C54F14AEC7}" srcOrd="12" destOrd="0" presId="urn:microsoft.com/office/officeart/2008/layout/HalfCircleOrganizationChart"/>
    <dgm:cxn modelId="{01821C50-8130-4648-BA2E-2752E8FE72FF}" type="presParOf" srcId="{728A1F0C-0551-4D1A-9F75-7965AD0F45AA}" destId="{A5FBC62B-B2D5-40B4-8EE0-431CFD84AB0C}" srcOrd="13" destOrd="0" presId="urn:microsoft.com/office/officeart/2008/layout/HalfCircleOrganizationChart"/>
    <dgm:cxn modelId="{553D2527-3816-4A0B-8327-EC7A55A90946}" type="presParOf" srcId="{A5FBC62B-B2D5-40B4-8EE0-431CFD84AB0C}" destId="{281D27AE-0C9F-4140-8072-33C472621D9D}" srcOrd="0" destOrd="0" presId="urn:microsoft.com/office/officeart/2008/layout/HalfCircleOrganizationChart"/>
    <dgm:cxn modelId="{1F435008-226D-4B21-8443-2324959DDEC9}" type="presParOf" srcId="{281D27AE-0C9F-4140-8072-33C472621D9D}" destId="{52217D6B-2E4B-4538-A271-1AED5D0F5789}" srcOrd="0" destOrd="0" presId="urn:microsoft.com/office/officeart/2008/layout/HalfCircleOrganizationChart"/>
    <dgm:cxn modelId="{3C4EC023-86E8-4B2B-8485-7829E6AEC28C}" type="presParOf" srcId="{281D27AE-0C9F-4140-8072-33C472621D9D}" destId="{59E990BA-FAFD-43F9-AD6B-F44AB3BC61C5}" srcOrd="1" destOrd="0" presId="urn:microsoft.com/office/officeart/2008/layout/HalfCircleOrganizationChart"/>
    <dgm:cxn modelId="{85664155-E87B-436A-A84A-BF58EE6763BE}" type="presParOf" srcId="{281D27AE-0C9F-4140-8072-33C472621D9D}" destId="{A5A7D0CB-24F6-4345-BF70-7B5BE53DBC43}" srcOrd="2" destOrd="0" presId="urn:microsoft.com/office/officeart/2008/layout/HalfCircleOrganizationChart"/>
    <dgm:cxn modelId="{21C7ECEE-0864-482E-808B-26FC14CBA234}" type="presParOf" srcId="{281D27AE-0C9F-4140-8072-33C472621D9D}" destId="{53742349-27E0-4F30-8577-2334ABAFB468}" srcOrd="3" destOrd="0" presId="urn:microsoft.com/office/officeart/2008/layout/HalfCircleOrganizationChart"/>
    <dgm:cxn modelId="{BA0D3BA4-336D-4D5C-B6EC-65E6B9ED8D94}" type="presParOf" srcId="{A5FBC62B-B2D5-40B4-8EE0-431CFD84AB0C}" destId="{C38D0564-5ADF-4779-BA4B-9CB558ED3D40}" srcOrd="1" destOrd="0" presId="urn:microsoft.com/office/officeart/2008/layout/HalfCircleOrganizationChart"/>
    <dgm:cxn modelId="{02A942FE-44A7-4C61-B166-6E8542AA975C}" type="presParOf" srcId="{A5FBC62B-B2D5-40B4-8EE0-431CFD84AB0C}" destId="{1416691B-5154-4DA6-BA95-8EA3C20C4256}" srcOrd="2" destOrd="0" presId="urn:microsoft.com/office/officeart/2008/layout/HalfCircleOrganizationChart"/>
    <dgm:cxn modelId="{26EFC1EB-B654-4E63-B030-24FA19E89B58}" type="presParOf" srcId="{728A1F0C-0551-4D1A-9F75-7965AD0F45AA}" destId="{7CF57BDB-BD83-43D1-BEA7-3F81444D2C6F}" srcOrd="14" destOrd="0" presId="urn:microsoft.com/office/officeart/2008/layout/HalfCircleOrganizationChart"/>
    <dgm:cxn modelId="{F2BF5C6A-9EC2-40DA-A182-6C7A5E23F929}" type="presParOf" srcId="{728A1F0C-0551-4D1A-9F75-7965AD0F45AA}" destId="{7C4D8187-1150-40A8-A693-C6B52330737D}" srcOrd="15" destOrd="0" presId="urn:microsoft.com/office/officeart/2008/layout/HalfCircleOrganizationChart"/>
    <dgm:cxn modelId="{359BD647-E49E-4443-A2A7-5363F2466D75}" type="presParOf" srcId="{7C4D8187-1150-40A8-A693-C6B52330737D}" destId="{B62E82CB-3F9C-4C30-BE35-C69DE67ED891}" srcOrd="0" destOrd="0" presId="urn:microsoft.com/office/officeart/2008/layout/HalfCircleOrganizationChart"/>
    <dgm:cxn modelId="{D35D82E3-648C-46D8-8324-4F99B04CC9E2}" type="presParOf" srcId="{B62E82CB-3F9C-4C30-BE35-C69DE67ED891}" destId="{B82A4F55-3A28-4030-9350-225FAC31F60A}" srcOrd="0" destOrd="0" presId="urn:microsoft.com/office/officeart/2008/layout/HalfCircleOrganizationChart"/>
    <dgm:cxn modelId="{52B65B44-AD8B-4B9E-BB68-044E5D00E957}" type="presParOf" srcId="{B62E82CB-3F9C-4C30-BE35-C69DE67ED891}" destId="{4CB70451-0049-4010-B127-EEB2ECD9E13A}" srcOrd="1" destOrd="0" presId="urn:microsoft.com/office/officeart/2008/layout/HalfCircleOrganizationChart"/>
    <dgm:cxn modelId="{DED89BD4-C652-492A-952A-FF203DA65ED9}" type="presParOf" srcId="{B62E82CB-3F9C-4C30-BE35-C69DE67ED891}" destId="{822F9351-A7FE-4580-A0EF-AFD078E5C37F}" srcOrd="2" destOrd="0" presId="urn:microsoft.com/office/officeart/2008/layout/HalfCircleOrganizationChart"/>
    <dgm:cxn modelId="{F84C076D-E97A-44D4-9E11-5653672D9E0C}" type="presParOf" srcId="{B62E82CB-3F9C-4C30-BE35-C69DE67ED891}" destId="{DCADE3FA-F365-4676-A322-229B980CE8A6}" srcOrd="3" destOrd="0" presId="urn:microsoft.com/office/officeart/2008/layout/HalfCircleOrganizationChart"/>
    <dgm:cxn modelId="{344AE9AE-A327-4EE5-B255-C2934B5B1572}" type="presParOf" srcId="{7C4D8187-1150-40A8-A693-C6B52330737D}" destId="{19F39188-3439-45EE-9399-E0D4005A97E0}" srcOrd="1" destOrd="0" presId="urn:microsoft.com/office/officeart/2008/layout/HalfCircleOrganizationChart"/>
    <dgm:cxn modelId="{8E3F5433-F54C-4F6A-AD77-25C18C2AA93D}" type="presParOf" srcId="{7C4D8187-1150-40A8-A693-C6B52330737D}" destId="{A9D4DA77-A995-4473-B1F4-DCD5012ABDFE}" srcOrd="2" destOrd="0" presId="urn:microsoft.com/office/officeart/2008/layout/HalfCircleOrganizationChart"/>
    <dgm:cxn modelId="{2288302A-D200-4DC3-A784-3FA7D039248A}" type="presParOf" srcId="{728A1F0C-0551-4D1A-9F75-7965AD0F45AA}" destId="{358DBCC4-98AB-46E7-BCAA-D186A7E32A99}" srcOrd="16" destOrd="0" presId="urn:microsoft.com/office/officeart/2008/layout/HalfCircleOrganizationChart"/>
    <dgm:cxn modelId="{AC90D6B7-EBD3-41A6-A442-4A243F4464E2}" type="presParOf" srcId="{728A1F0C-0551-4D1A-9F75-7965AD0F45AA}" destId="{82C28612-0024-40C0-AE9B-A7DDE0CE58D2}" srcOrd="17" destOrd="0" presId="urn:microsoft.com/office/officeart/2008/layout/HalfCircleOrganizationChart"/>
    <dgm:cxn modelId="{1D7453EB-ADD6-4CDF-8D8A-BCD5A0B0E33E}" type="presParOf" srcId="{82C28612-0024-40C0-AE9B-A7DDE0CE58D2}" destId="{7DFF7286-4F1D-4F8D-B265-DA052A106867}" srcOrd="0" destOrd="0" presId="urn:microsoft.com/office/officeart/2008/layout/HalfCircleOrganizationChart"/>
    <dgm:cxn modelId="{F4ACAA80-0668-4A39-BB6D-8D1510E5E9D8}" type="presParOf" srcId="{7DFF7286-4F1D-4F8D-B265-DA052A106867}" destId="{DA8A849A-9B37-4496-A9AC-65307E9D63EB}" srcOrd="0" destOrd="0" presId="urn:microsoft.com/office/officeart/2008/layout/HalfCircleOrganizationChart"/>
    <dgm:cxn modelId="{44416DBD-B034-412F-90B7-7D6BDFA6CC53}" type="presParOf" srcId="{7DFF7286-4F1D-4F8D-B265-DA052A106867}" destId="{B2E3CA3D-1C19-443B-B635-402E0679932F}" srcOrd="1" destOrd="0" presId="urn:microsoft.com/office/officeart/2008/layout/HalfCircleOrganizationChart"/>
    <dgm:cxn modelId="{781CA737-75FA-4570-8A0A-BB7543A04496}" type="presParOf" srcId="{7DFF7286-4F1D-4F8D-B265-DA052A106867}" destId="{0876FA79-ABCB-4FB8-856C-FE1FD21C3918}" srcOrd="2" destOrd="0" presId="urn:microsoft.com/office/officeart/2008/layout/HalfCircleOrganizationChart"/>
    <dgm:cxn modelId="{B44890BC-1BA8-4ABE-80D3-ADDDC8EE68CC}" type="presParOf" srcId="{7DFF7286-4F1D-4F8D-B265-DA052A106867}" destId="{139BB8CF-14AF-4220-A6F7-E7ED3CF87A20}" srcOrd="3" destOrd="0" presId="urn:microsoft.com/office/officeart/2008/layout/HalfCircleOrganizationChart"/>
    <dgm:cxn modelId="{48225098-6B83-413B-AEF7-039A9F3B22F6}" type="presParOf" srcId="{82C28612-0024-40C0-AE9B-A7DDE0CE58D2}" destId="{DAE66FB3-B0B2-47AB-BA66-871275231E0E}" srcOrd="1" destOrd="0" presId="urn:microsoft.com/office/officeart/2008/layout/HalfCircleOrganizationChart"/>
    <dgm:cxn modelId="{3199B900-68E9-47BD-A3AC-ED6EF9A3EFD7}" type="presParOf" srcId="{82C28612-0024-40C0-AE9B-A7DDE0CE58D2}" destId="{151580A3-B2D2-4DF8-BECE-15014BD0EA29}" srcOrd="2" destOrd="0" presId="urn:microsoft.com/office/officeart/2008/layout/HalfCircleOrganizationChart"/>
    <dgm:cxn modelId="{81F52557-72A2-45D8-9E8B-BFEDDF8D855B}" type="presParOf" srcId="{41447507-C071-459B-AB15-31BB91FFF85F}" destId="{C96E3627-205E-402E-8A68-2F8659C2A23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DBCC4-98AB-46E7-BCAA-D186A7E32A99}">
      <dsp:nvSpPr>
        <dsp:cNvPr id="0" name=""/>
        <dsp:cNvSpPr/>
      </dsp:nvSpPr>
      <dsp:spPr>
        <a:xfrm>
          <a:off x="4648200" y="975497"/>
          <a:ext cx="4208629" cy="182605"/>
        </a:xfrm>
        <a:custGeom>
          <a:avLst/>
          <a:gdLst/>
          <a:ahLst/>
          <a:cxnLst/>
          <a:rect l="0" t="0" r="0" b="0"/>
          <a:pathLst>
            <a:path>
              <a:moveTo>
                <a:pt x="0" y="0"/>
              </a:moveTo>
              <a:lnTo>
                <a:pt x="0" y="91302"/>
              </a:lnTo>
              <a:lnTo>
                <a:pt x="4208629" y="91302"/>
              </a:lnTo>
              <a:lnTo>
                <a:pt x="4208629"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57BDB-BD83-43D1-BEA7-3F81444D2C6F}">
      <dsp:nvSpPr>
        <dsp:cNvPr id="0" name=""/>
        <dsp:cNvSpPr/>
      </dsp:nvSpPr>
      <dsp:spPr>
        <a:xfrm>
          <a:off x="4648200" y="975497"/>
          <a:ext cx="3156472" cy="182605"/>
        </a:xfrm>
        <a:custGeom>
          <a:avLst/>
          <a:gdLst/>
          <a:ahLst/>
          <a:cxnLst/>
          <a:rect l="0" t="0" r="0" b="0"/>
          <a:pathLst>
            <a:path>
              <a:moveTo>
                <a:pt x="0" y="0"/>
              </a:moveTo>
              <a:lnTo>
                <a:pt x="0" y="91302"/>
              </a:lnTo>
              <a:lnTo>
                <a:pt x="3156472" y="91302"/>
              </a:lnTo>
              <a:lnTo>
                <a:pt x="3156472"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8E36E-7827-47C4-BB4C-D8C54F14AEC7}">
      <dsp:nvSpPr>
        <dsp:cNvPr id="0" name=""/>
        <dsp:cNvSpPr/>
      </dsp:nvSpPr>
      <dsp:spPr>
        <a:xfrm>
          <a:off x="4648200" y="975497"/>
          <a:ext cx="2104314" cy="182605"/>
        </a:xfrm>
        <a:custGeom>
          <a:avLst/>
          <a:gdLst/>
          <a:ahLst/>
          <a:cxnLst/>
          <a:rect l="0" t="0" r="0" b="0"/>
          <a:pathLst>
            <a:path>
              <a:moveTo>
                <a:pt x="0" y="0"/>
              </a:moveTo>
              <a:lnTo>
                <a:pt x="0" y="91302"/>
              </a:lnTo>
              <a:lnTo>
                <a:pt x="2104314" y="91302"/>
              </a:lnTo>
              <a:lnTo>
                <a:pt x="2104314"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DEBC6-2C76-4F0A-A7CF-38E0C7422462}">
      <dsp:nvSpPr>
        <dsp:cNvPr id="0" name=""/>
        <dsp:cNvSpPr/>
      </dsp:nvSpPr>
      <dsp:spPr>
        <a:xfrm>
          <a:off x="4648200" y="975497"/>
          <a:ext cx="1052157" cy="182605"/>
        </a:xfrm>
        <a:custGeom>
          <a:avLst/>
          <a:gdLst/>
          <a:ahLst/>
          <a:cxnLst/>
          <a:rect l="0" t="0" r="0" b="0"/>
          <a:pathLst>
            <a:path>
              <a:moveTo>
                <a:pt x="0" y="0"/>
              </a:moveTo>
              <a:lnTo>
                <a:pt x="0" y="91302"/>
              </a:lnTo>
              <a:lnTo>
                <a:pt x="1052157" y="91302"/>
              </a:lnTo>
              <a:lnTo>
                <a:pt x="1052157"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090D3-DDC3-43C9-BECC-C9F360099B5D}">
      <dsp:nvSpPr>
        <dsp:cNvPr id="0" name=""/>
        <dsp:cNvSpPr/>
      </dsp:nvSpPr>
      <dsp:spPr>
        <a:xfrm>
          <a:off x="4602480" y="975497"/>
          <a:ext cx="91440" cy="182605"/>
        </a:xfrm>
        <a:custGeom>
          <a:avLst/>
          <a:gdLst/>
          <a:ahLst/>
          <a:cxnLst/>
          <a:rect l="0" t="0" r="0" b="0"/>
          <a:pathLst>
            <a:path>
              <a:moveTo>
                <a:pt x="45720" y="0"/>
              </a:moveTo>
              <a:lnTo>
                <a:pt x="45720"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CA636-CD81-410A-80FE-002F55B2772E}">
      <dsp:nvSpPr>
        <dsp:cNvPr id="0" name=""/>
        <dsp:cNvSpPr/>
      </dsp:nvSpPr>
      <dsp:spPr>
        <a:xfrm>
          <a:off x="3596042" y="975497"/>
          <a:ext cx="1052157" cy="182605"/>
        </a:xfrm>
        <a:custGeom>
          <a:avLst/>
          <a:gdLst/>
          <a:ahLst/>
          <a:cxnLst/>
          <a:rect l="0" t="0" r="0" b="0"/>
          <a:pathLst>
            <a:path>
              <a:moveTo>
                <a:pt x="1052157" y="0"/>
              </a:moveTo>
              <a:lnTo>
                <a:pt x="1052157" y="91302"/>
              </a:lnTo>
              <a:lnTo>
                <a:pt x="0" y="91302"/>
              </a:lnTo>
              <a:lnTo>
                <a:pt x="0"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A58A4-C650-42F8-9D07-D555874B9379}">
      <dsp:nvSpPr>
        <dsp:cNvPr id="0" name=""/>
        <dsp:cNvSpPr/>
      </dsp:nvSpPr>
      <dsp:spPr>
        <a:xfrm>
          <a:off x="2543885" y="975497"/>
          <a:ext cx="2104314" cy="182605"/>
        </a:xfrm>
        <a:custGeom>
          <a:avLst/>
          <a:gdLst/>
          <a:ahLst/>
          <a:cxnLst/>
          <a:rect l="0" t="0" r="0" b="0"/>
          <a:pathLst>
            <a:path>
              <a:moveTo>
                <a:pt x="2104314" y="0"/>
              </a:moveTo>
              <a:lnTo>
                <a:pt x="2104314" y="91302"/>
              </a:lnTo>
              <a:lnTo>
                <a:pt x="0" y="91302"/>
              </a:lnTo>
              <a:lnTo>
                <a:pt x="0"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3CFF2-45F1-4427-B142-32A4C388FECE}">
      <dsp:nvSpPr>
        <dsp:cNvPr id="0" name=""/>
        <dsp:cNvSpPr/>
      </dsp:nvSpPr>
      <dsp:spPr>
        <a:xfrm>
          <a:off x="1491727" y="975497"/>
          <a:ext cx="3156472" cy="182605"/>
        </a:xfrm>
        <a:custGeom>
          <a:avLst/>
          <a:gdLst/>
          <a:ahLst/>
          <a:cxnLst/>
          <a:rect l="0" t="0" r="0" b="0"/>
          <a:pathLst>
            <a:path>
              <a:moveTo>
                <a:pt x="3156472" y="0"/>
              </a:moveTo>
              <a:lnTo>
                <a:pt x="3156472" y="91302"/>
              </a:lnTo>
              <a:lnTo>
                <a:pt x="0" y="91302"/>
              </a:lnTo>
              <a:lnTo>
                <a:pt x="0"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41BD0-EB22-40C7-9F4F-9FD7322279FA}">
      <dsp:nvSpPr>
        <dsp:cNvPr id="0" name=""/>
        <dsp:cNvSpPr/>
      </dsp:nvSpPr>
      <dsp:spPr>
        <a:xfrm>
          <a:off x="439570" y="975497"/>
          <a:ext cx="4208629" cy="182605"/>
        </a:xfrm>
        <a:custGeom>
          <a:avLst/>
          <a:gdLst/>
          <a:ahLst/>
          <a:cxnLst/>
          <a:rect l="0" t="0" r="0" b="0"/>
          <a:pathLst>
            <a:path>
              <a:moveTo>
                <a:pt x="4208629" y="0"/>
              </a:moveTo>
              <a:lnTo>
                <a:pt x="4208629" y="91302"/>
              </a:lnTo>
              <a:lnTo>
                <a:pt x="0" y="91302"/>
              </a:lnTo>
              <a:lnTo>
                <a:pt x="0" y="1826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E5A11-5744-4868-B753-F88E0D929A65}">
      <dsp:nvSpPr>
        <dsp:cNvPr id="0" name=""/>
        <dsp:cNvSpPr/>
      </dsp:nvSpPr>
      <dsp:spPr>
        <a:xfrm>
          <a:off x="4430812" y="540721"/>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31EE9-2F9D-46E9-A43C-BDF778628822}">
      <dsp:nvSpPr>
        <dsp:cNvPr id="0" name=""/>
        <dsp:cNvSpPr/>
      </dsp:nvSpPr>
      <dsp:spPr>
        <a:xfrm>
          <a:off x="4430812" y="540721"/>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5047F-1D07-4D5E-A60E-4618C47FC292}">
      <dsp:nvSpPr>
        <dsp:cNvPr id="0" name=""/>
        <dsp:cNvSpPr/>
      </dsp:nvSpPr>
      <dsp:spPr>
        <a:xfrm>
          <a:off x="4213424" y="618981"/>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Ted Waitman</a:t>
          </a:r>
        </a:p>
        <a:p>
          <a:pPr marL="0" lvl="0" indent="0" algn="ctr" defTabSz="266700">
            <a:lnSpc>
              <a:spcPct val="90000"/>
            </a:lnSpc>
            <a:spcBef>
              <a:spcPct val="0"/>
            </a:spcBef>
            <a:spcAft>
              <a:spcPct val="35000"/>
            </a:spcAft>
            <a:buNone/>
          </a:pPr>
          <a:r>
            <a:rPr lang="en-US" sz="600" kern="1200"/>
            <a:t>President &amp; CEO</a:t>
          </a:r>
        </a:p>
      </dsp:txBody>
      <dsp:txXfrm>
        <a:off x="4213424" y="618981"/>
        <a:ext cx="869551" cy="278256"/>
      </dsp:txXfrm>
    </dsp:sp>
    <dsp:sp modelId="{70894486-B3AE-416D-A7F9-C59434FEA0B1}">
      <dsp:nvSpPr>
        <dsp:cNvPr id="0" name=""/>
        <dsp:cNvSpPr/>
      </dsp:nvSpPr>
      <dsp:spPr>
        <a:xfrm>
          <a:off x="222182"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EFEBE5-F466-4070-9B7C-E6690B746AB4}">
      <dsp:nvSpPr>
        <dsp:cNvPr id="0" name=""/>
        <dsp:cNvSpPr/>
      </dsp:nvSpPr>
      <dsp:spPr>
        <a:xfrm>
          <a:off x="222182"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2BB70-D318-49FC-994B-31B928AD3418}">
      <dsp:nvSpPr>
        <dsp:cNvPr id="0" name=""/>
        <dsp:cNvSpPr/>
      </dsp:nvSpPr>
      <dsp:spPr>
        <a:xfrm>
          <a:off x="4794"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Doug Ostrich</a:t>
          </a:r>
        </a:p>
        <a:p>
          <a:pPr marL="0" lvl="0" indent="0" algn="ctr" defTabSz="266700">
            <a:lnSpc>
              <a:spcPct val="90000"/>
            </a:lnSpc>
            <a:spcBef>
              <a:spcPct val="0"/>
            </a:spcBef>
            <a:spcAft>
              <a:spcPct val="35000"/>
            </a:spcAft>
            <a:buNone/>
          </a:pPr>
          <a:r>
            <a:rPr lang="en-US" sz="600" kern="1200"/>
            <a:t>CFO</a:t>
          </a:r>
        </a:p>
      </dsp:txBody>
      <dsp:txXfrm>
        <a:off x="4794" y="1236363"/>
        <a:ext cx="869551" cy="278256"/>
      </dsp:txXfrm>
    </dsp:sp>
    <dsp:sp modelId="{D3A8CC6A-2738-43D4-A86E-A51E45B4D6F7}">
      <dsp:nvSpPr>
        <dsp:cNvPr id="0" name=""/>
        <dsp:cNvSpPr/>
      </dsp:nvSpPr>
      <dsp:spPr>
        <a:xfrm>
          <a:off x="1274339"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B1CAF-609A-4DC5-8AD7-D1C0DFCCB821}">
      <dsp:nvSpPr>
        <dsp:cNvPr id="0" name=""/>
        <dsp:cNvSpPr/>
      </dsp:nvSpPr>
      <dsp:spPr>
        <a:xfrm>
          <a:off x="1274339"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46464-A66F-48BB-9AD9-32A5EF87C306}">
      <dsp:nvSpPr>
        <dsp:cNvPr id="0" name=""/>
        <dsp:cNvSpPr/>
      </dsp:nvSpPr>
      <dsp:spPr>
        <a:xfrm>
          <a:off x="1056951"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Nick Taiber</a:t>
          </a:r>
        </a:p>
        <a:p>
          <a:pPr marL="0" lvl="0" indent="0" algn="ctr" defTabSz="266700">
            <a:lnSpc>
              <a:spcPct val="90000"/>
            </a:lnSpc>
            <a:spcBef>
              <a:spcPct val="0"/>
            </a:spcBef>
            <a:spcAft>
              <a:spcPct val="35000"/>
            </a:spcAft>
            <a:buNone/>
          </a:pPr>
          <a:r>
            <a:rPr lang="en-US" sz="600" kern="1200" dirty="0"/>
            <a:t>Corporate Development</a:t>
          </a:r>
        </a:p>
      </dsp:txBody>
      <dsp:txXfrm>
        <a:off x="1056951" y="1236363"/>
        <a:ext cx="869551" cy="278256"/>
      </dsp:txXfrm>
    </dsp:sp>
    <dsp:sp modelId="{3E80D067-1F69-4A8A-BF6D-061EA6247D1A}">
      <dsp:nvSpPr>
        <dsp:cNvPr id="0" name=""/>
        <dsp:cNvSpPr/>
      </dsp:nvSpPr>
      <dsp:spPr>
        <a:xfrm>
          <a:off x="2326497"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47A83-53C8-4748-BA36-5C46979771A1}">
      <dsp:nvSpPr>
        <dsp:cNvPr id="0" name=""/>
        <dsp:cNvSpPr/>
      </dsp:nvSpPr>
      <dsp:spPr>
        <a:xfrm>
          <a:off x="2326497"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5B101-B8DB-44C6-99F3-FDB968555C03}">
      <dsp:nvSpPr>
        <dsp:cNvPr id="0" name=""/>
        <dsp:cNvSpPr/>
      </dsp:nvSpPr>
      <dsp:spPr>
        <a:xfrm>
          <a:off x="2109109"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Bill Antilla</a:t>
          </a:r>
        </a:p>
        <a:p>
          <a:pPr marL="0" lvl="0" indent="0" algn="ctr" defTabSz="266700">
            <a:lnSpc>
              <a:spcPct val="90000"/>
            </a:lnSpc>
            <a:spcBef>
              <a:spcPct val="0"/>
            </a:spcBef>
            <a:spcAft>
              <a:spcPct val="35000"/>
            </a:spcAft>
            <a:buNone/>
          </a:pPr>
          <a:r>
            <a:rPr lang="en-US" sz="600" kern="1200"/>
            <a:t>Crown GM</a:t>
          </a:r>
        </a:p>
      </dsp:txBody>
      <dsp:txXfrm>
        <a:off x="2109109" y="1236363"/>
        <a:ext cx="869551" cy="278256"/>
      </dsp:txXfrm>
    </dsp:sp>
    <dsp:sp modelId="{D375673F-A95E-4F9E-A160-157272F0D120}">
      <dsp:nvSpPr>
        <dsp:cNvPr id="0" name=""/>
        <dsp:cNvSpPr/>
      </dsp:nvSpPr>
      <dsp:spPr>
        <a:xfrm>
          <a:off x="3378654"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93808-67D7-4949-937B-C68AD8803890}">
      <dsp:nvSpPr>
        <dsp:cNvPr id="0" name=""/>
        <dsp:cNvSpPr/>
      </dsp:nvSpPr>
      <dsp:spPr>
        <a:xfrm>
          <a:off x="3378654"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2E232-9B41-4655-A820-FAD51AD754AF}">
      <dsp:nvSpPr>
        <dsp:cNvPr id="0" name=""/>
        <dsp:cNvSpPr/>
      </dsp:nvSpPr>
      <dsp:spPr>
        <a:xfrm>
          <a:off x="3161266"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Jim Hughes</a:t>
          </a:r>
        </a:p>
        <a:p>
          <a:pPr marL="0" lvl="0" indent="0" algn="ctr" defTabSz="266700">
            <a:lnSpc>
              <a:spcPct val="90000"/>
            </a:lnSpc>
            <a:spcBef>
              <a:spcPct val="0"/>
            </a:spcBef>
            <a:spcAft>
              <a:spcPct val="35000"/>
            </a:spcAft>
            <a:buNone/>
          </a:pPr>
          <a:r>
            <a:rPr lang="en-US" sz="600" kern="1200"/>
            <a:t>CPM, </a:t>
          </a:r>
          <a:r>
            <a:rPr lang="en-US" sz="600" kern="1200" err="1"/>
            <a:t>Roskamp</a:t>
          </a:r>
          <a:r>
            <a:rPr lang="en-US" sz="600" kern="1200"/>
            <a:t>, WP GM</a:t>
          </a:r>
        </a:p>
      </dsp:txBody>
      <dsp:txXfrm>
        <a:off x="3161266" y="1236363"/>
        <a:ext cx="869551" cy="278256"/>
      </dsp:txXfrm>
    </dsp:sp>
    <dsp:sp modelId="{89877678-FEC1-4977-B4CC-FA67BFCAFACC}">
      <dsp:nvSpPr>
        <dsp:cNvPr id="0" name=""/>
        <dsp:cNvSpPr/>
      </dsp:nvSpPr>
      <dsp:spPr>
        <a:xfrm>
          <a:off x="4430812"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AC9EA7-C124-4235-9327-52265F4C4FE0}">
      <dsp:nvSpPr>
        <dsp:cNvPr id="0" name=""/>
        <dsp:cNvSpPr/>
      </dsp:nvSpPr>
      <dsp:spPr>
        <a:xfrm>
          <a:off x="4430812"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1E58B-B82E-4E74-8532-57881A00CC82}">
      <dsp:nvSpPr>
        <dsp:cNvPr id="0" name=""/>
        <dsp:cNvSpPr/>
      </dsp:nvSpPr>
      <dsp:spPr>
        <a:xfrm>
          <a:off x="4213424"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Maarten Visser</a:t>
          </a:r>
        </a:p>
        <a:p>
          <a:pPr marL="0" lvl="0" indent="0" algn="ctr" defTabSz="266700">
            <a:lnSpc>
              <a:spcPct val="90000"/>
            </a:lnSpc>
            <a:spcBef>
              <a:spcPct val="0"/>
            </a:spcBef>
            <a:spcAft>
              <a:spcPct val="35000"/>
            </a:spcAft>
            <a:buNone/>
          </a:pPr>
          <a:r>
            <a:rPr lang="en-US" sz="600" kern="1200"/>
            <a:t>CPM-EU MD</a:t>
          </a:r>
        </a:p>
      </dsp:txBody>
      <dsp:txXfrm>
        <a:off x="4213424" y="1236363"/>
        <a:ext cx="869551" cy="278256"/>
      </dsp:txXfrm>
    </dsp:sp>
    <dsp:sp modelId="{52AA6F0C-A4A3-4035-A208-346335DC8B3D}">
      <dsp:nvSpPr>
        <dsp:cNvPr id="0" name=""/>
        <dsp:cNvSpPr/>
      </dsp:nvSpPr>
      <dsp:spPr>
        <a:xfrm>
          <a:off x="5482969"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A0F5D-8C69-4F7E-B30F-AC1F4D6966FC}">
      <dsp:nvSpPr>
        <dsp:cNvPr id="0" name=""/>
        <dsp:cNvSpPr/>
      </dsp:nvSpPr>
      <dsp:spPr>
        <a:xfrm>
          <a:off x="5482969"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0AA11-DA05-49DF-8A58-0698C72C8A62}">
      <dsp:nvSpPr>
        <dsp:cNvPr id="0" name=""/>
        <dsp:cNvSpPr/>
      </dsp:nvSpPr>
      <dsp:spPr>
        <a:xfrm>
          <a:off x="5265581"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Kent Chan</a:t>
          </a:r>
        </a:p>
        <a:p>
          <a:pPr marL="0" lvl="0" indent="0" algn="ctr" defTabSz="266700">
            <a:lnSpc>
              <a:spcPct val="90000"/>
            </a:lnSpc>
            <a:spcBef>
              <a:spcPct val="0"/>
            </a:spcBef>
            <a:spcAft>
              <a:spcPct val="35000"/>
            </a:spcAft>
            <a:buNone/>
          </a:pPr>
          <a:r>
            <a:rPr lang="en-US" sz="600" kern="1200"/>
            <a:t>CPM-Asia MD</a:t>
          </a:r>
        </a:p>
      </dsp:txBody>
      <dsp:txXfrm>
        <a:off x="5265581" y="1236363"/>
        <a:ext cx="869551" cy="278256"/>
      </dsp:txXfrm>
    </dsp:sp>
    <dsp:sp modelId="{59E990BA-FAFD-43F9-AD6B-F44AB3BC61C5}">
      <dsp:nvSpPr>
        <dsp:cNvPr id="0" name=""/>
        <dsp:cNvSpPr/>
      </dsp:nvSpPr>
      <dsp:spPr>
        <a:xfrm>
          <a:off x="6535126"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7D0CB-24F6-4345-BF70-7B5BE53DBC43}">
      <dsp:nvSpPr>
        <dsp:cNvPr id="0" name=""/>
        <dsp:cNvSpPr/>
      </dsp:nvSpPr>
      <dsp:spPr>
        <a:xfrm>
          <a:off x="6535126"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17D6B-2E4B-4538-A271-1AED5D0F5789}">
      <dsp:nvSpPr>
        <dsp:cNvPr id="0" name=""/>
        <dsp:cNvSpPr/>
      </dsp:nvSpPr>
      <dsp:spPr>
        <a:xfrm>
          <a:off x="6317739"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Bob Urtel</a:t>
          </a:r>
        </a:p>
        <a:p>
          <a:pPr marL="0" lvl="0" indent="0" algn="ctr" defTabSz="266700">
            <a:lnSpc>
              <a:spcPct val="90000"/>
            </a:lnSpc>
            <a:spcBef>
              <a:spcPct val="0"/>
            </a:spcBef>
            <a:spcAft>
              <a:spcPct val="35000"/>
            </a:spcAft>
            <a:buNone/>
          </a:pPr>
          <a:r>
            <a:rPr lang="en-US" sz="600" kern="1200"/>
            <a:t>CPM Extrusion</a:t>
          </a:r>
        </a:p>
      </dsp:txBody>
      <dsp:txXfrm>
        <a:off x="6317739" y="1236363"/>
        <a:ext cx="869551" cy="278256"/>
      </dsp:txXfrm>
    </dsp:sp>
    <dsp:sp modelId="{4CB70451-0049-4010-B127-EEB2ECD9E13A}">
      <dsp:nvSpPr>
        <dsp:cNvPr id="0" name=""/>
        <dsp:cNvSpPr/>
      </dsp:nvSpPr>
      <dsp:spPr>
        <a:xfrm>
          <a:off x="7587284"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F9351-A7FE-4580-A0EF-AFD078E5C37F}">
      <dsp:nvSpPr>
        <dsp:cNvPr id="0" name=""/>
        <dsp:cNvSpPr/>
      </dsp:nvSpPr>
      <dsp:spPr>
        <a:xfrm>
          <a:off x="7587284"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2A4F55-3A28-4030-9350-225FAC31F60A}">
      <dsp:nvSpPr>
        <dsp:cNvPr id="0" name=""/>
        <dsp:cNvSpPr/>
      </dsp:nvSpPr>
      <dsp:spPr>
        <a:xfrm>
          <a:off x="7369896"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n-US" sz="600" kern="1200" dirty="0"/>
        </a:p>
        <a:p>
          <a:pPr marL="0" lvl="0" indent="0" algn="ctr" defTabSz="266700">
            <a:lnSpc>
              <a:spcPct val="90000"/>
            </a:lnSpc>
            <a:spcBef>
              <a:spcPct val="0"/>
            </a:spcBef>
            <a:spcAft>
              <a:spcPct val="35000"/>
            </a:spcAft>
            <a:buNone/>
          </a:pPr>
          <a:r>
            <a:rPr lang="en-US" sz="600" kern="1200" dirty="0"/>
            <a:t>CPM Metal</a:t>
          </a:r>
        </a:p>
      </dsp:txBody>
      <dsp:txXfrm>
        <a:off x="7369896" y="1236363"/>
        <a:ext cx="869551" cy="278256"/>
      </dsp:txXfrm>
    </dsp:sp>
    <dsp:sp modelId="{B2E3CA3D-1C19-443B-B635-402E0679932F}">
      <dsp:nvSpPr>
        <dsp:cNvPr id="0" name=""/>
        <dsp:cNvSpPr/>
      </dsp:nvSpPr>
      <dsp:spPr>
        <a:xfrm>
          <a:off x="8639441" y="1158103"/>
          <a:ext cx="434775" cy="434775"/>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6FA79-ABCB-4FB8-856C-FE1FD21C3918}">
      <dsp:nvSpPr>
        <dsp:cNvPr id="0" name=""/>
        <dsp:cNvSpPr/>
      </dsp:nvSpPr>
      <dsp:spPr>
        <a:xfrm>
          <a:off x="8639441" y="1158103"/>
          <a:ext cx="434775" cy="434775"/>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A849A-9B37-4496-A9AC-65307E9D63EB}">
      <dsp:nvSpPr>
        <dsp:cNvPr id="0" name=""/>
        <dsp:cNvSpPr/>
      </dsp:nvSpPr>
      <dsp:spPr>
        <a:xfrm>
          <a:off x="8422053" y="1236363"/>
          <a:ext cx="869551" cy="2782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a:t>Bob McKay</a:t>
          </a:r>
        </a:p>
        <a:p>
          <a:pPr marL="0" lvl="0" indent="0" algn="ctr" defTabSz="266700">
            <a:lnSpc>
              <a:spcPct val="90000"/>
            </a:lnSpc>
            <a:spcBef>
              <a:spcPct val="0"/>
            </a:spcBef>
            <a:spcAft>
              <a:spcPct val="35000"/>
            </a:spcAft>
            <a:buNone/>
          </a:pPr>
          <a:r>
            <a:rPr lang="en-US" sz="600" kern="1200"/>
            <a:t>Project Management</a:t>
          </a:r>
        </a:p>
      </dsp:txBody>
      <dsp:txXfrm>
        <a:off x="8422053" y="1236363"/>
        <a:ext cx="869551" cy="27825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1" y="2"/>
            <a:ext cx="3170238" cy="481013"/>
          </a:xfrm>
          <a:prstGeom prst="rect">
            <a:avLst/>
          </a:prstGeom>
          <a:noFill/>
          <a:ln w="9525">
            <a:noFill/>
            <a:miter lim="800000"/>
            <a:headEnd/>
            <a:tailEnd/>
          </a:ln>
          <a:effectLst/>
        </p:spPr>
        <p:txBody>
          <a:bodyPr vert="horz" wrap="square" lIns="96126" tIns="48063" rIns="96126" bIns="48063" numCol="1" anchor="t" anchorCtr="0" compatLnSpc="1">
            <a:prstTxWarp prst="textNoShape">
              <a:avLst/>
            </a:prstTxWarp>
          </a:bodyPr>
          <a:lstStyle>
            <a:lvl1pPr defTabSz="961058">
              <a:defRPr sz="1300"/>
            </a:lvl1pPr>
          </a:lstStyle>
          <a:p>
            <a:pPr>
              <a:defRPr/>
            </a:pPr>
            <a:endParaRPr lang="en-US"/>
          </a:p>
        </p:txBody>
      </p:sp>
      <p:sp>
        <p:nvSpPr>
          <p:cNvPr id="106499" name="Rectangle 3"/>
          <p:cNvSpPr>
            <a:spLocks noGrp="1" noChangeArrowheads="1"/>
          </p:cNvSpPr>
          <p:nvPr>
            <p:ph type="dt" sz="quarter" idx="1"/>
          </p:nvPr>
        </p:nvSpPr>
        <p:spPr bwMode="auto">
          <a:xfrm>
            <a:off x="4143375" y="2"/>
            <a:ext cx="3170238" cy="481013"/>
          </a:xfrm>
          <a:prstGeom prst="rect">
            <a:avLst/>
          </a:prstGeom>
          <a:noFill/>
          <a:ln w="9525">
            <a:noFill/>
            <a:miter lim="800000"/>
            <a:headEnd/>
            <a:tailEnd/>
          </a:ln>
          <a:effectLst/>
        </p:spPr>
        <p:txBody>
          <a:bodyPr vert="horz" wrap="square" lIns="96126" tIns="48063" rIns="96126" bIns="48063" numCol="1" anchor="t" anchorCtr="0" compatLnSpc="1">
            <a:prstTxWarp prst="textNoShape">
              <a:avLst/>
            </a:prstTxWarp>
          </a:bodyPr>
          <a:lstStyle>
            <a:lvl1pPr algn="r" defTabSz="961058">
              <a:defRPr sz="1300"/>
            </a:lvl1pPr>
          </a:lstStyle>
          <a:p>
            <a:pPr>
              <a:defRPr/>
            </a:pPr>
            <a:endParaRPr lang="en-US"/>
          </a:p>
        </p:txBody>
      </p:sp>
      <p:sp>
        <p:nvSpPr>
          <p:cNvPr id="106500" name="Rectangle 4"/>
          <p:cNvSpPr>
            <a:spLocks noGrp="1" noChangeArrowheads="1"/>
          </p:cNvSpPr>
          <p:nvPr>
            <p:ph type="ftr" sz="quarter" idx="2"/>
          </p:nvPr>
        </p:nvSpPr>
        <p:spPr bwMode="auto">
          <a:xfrm>
            <a:off x="1" y="9118601"/>
            <a:ext cx="3170238" cy="481013"/>
          </a:xfrm>
          <a:prstGeom prst="rect">
            <a:avLst/>
          </a:prstGeom>
          <a:noFill/>
          <a:ln w="9525">
            <a:noFill/>
            <a:miter lim="800000"/>
            <a:headEnd/>
            <a:tailEnd/>
          </a:ln>
          <a:effectLst/>
        </p:spPr>
        <p:txBody>
          <a:bodyPr vert="horz" wrap="square" lIns="96126" tIns="48063" rIns="96126" bIns="48063" numCol="1" anchor="b" anchorCtr="0" compatLnSpc="1">
            <a:prstTxWarp prst="textNoShape">
              <a:avLst/>
            </a:prstTxWarp>
          </a:bodyPr>
          <a:lstStyle>
            <a:lvl1pPr defTabSz="961058">
              <a:defRPr sz="1300"/>
            </a:lvl1pPr>
          </a:lstStyle>
          <a:p>
            <a:pPr>
              <a:defRPr/>
            </a:pPr>
            <a:endParaRPr lang="en-US"/>
          </a:p>
        </p:txBody>
      </p:sp>
      <p:sp>
        <p:nvSpPr>
          <p:cNvPr id="106501" name="Rectangle 5"/>
          <p:cNvSpPr>
            <a:spLocks noGrp="1" noChangeArrowheads="1"/>
          </p:cNvSpPr>
          <p:nvPr>
            <p:ph type="sldNum" sz="quarter" idx="3"/>
          </p:nvPr>
        </p:nvSpPr>
        <p:spPr bwMode="auto">
          <a:xfrm>
            <a:off x="4143375" y="9118601"/>
            <a:ext cx="3170238" cy="481013"/>
          </a:xfrm>
          <a:prstGeom prst="rect">
            <a:avLst/>
          </a:prstGeom>
          <a:noFill/>
          <a:ln w="9525">
            <a:noFill/>
            <a:miter lim="800000"/>
            <a:headEnd/>
            <a:tailEnd/>
          </a:ln>
          <a:effectLst/>
        </p:spPr>
        <p:txBody>
          <a:bodyPr vert="horz" wrap="square" lIns="96126" tIns="48063" rIns="96126" bIns="48063" numCol="1" anchor="b" anchorCtr="0" compatLnSpc="1">
            <a:prstTxWarp prst="textNoShape">
              <a:avLst/>
            </a:prstTxWarp>
          </a:bodyPr>
          <a:lstStyle>
            <a:lvl1pPr algn="r" defTabSz="961058">
              <a:defRPr sz="1300"/>
            </a:lvl1pPr>
          </a:lstStyle>
          <a:p>
            <a:pPr>
              <a:defRPr/>
            </a:pPr>
            <a:fld id="{326DF240-44E2-4582-87A4-9CE165984833}" type="slidenum">
              <a:rPr lang="en-US"/>
              <a:pPr>
                <a:defRPr/>
              </a:pPr>
              <a:t>‹#›</a:t>
            </a:fld>
            <a:endParaRPr lang="en-US"/>
          </a:p>
        </p:txBody>
      </p:sp>
    </p:spTree>
    <p:extLst>
      <p:ext uri="{BB962C8B-B14F-4D97-AF65-F5344CB8AC3E}">
        <p14:creationId xmlns:p14="http://schemas.microsoft.com/office/powerpoint/2010/main" val="2527391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2"/>
            <a:ext cx="3170238" cy="481013"/>
          </a:xfrm>
          <a:prstGeom prst="rect">
            <a:avLst/>
          </a:prstGeom>
          <a:noFill/>
          <a:ln w="9525">
            <a:noFill/>
            <a:miter lim="800000"/>
            <a:headEnd/>
            <a:tailEnd/>
          </a:ln>
          <a:effectLst/>
        </p:spPr>
        <p:txBody>
          <a:bodyPr vert="horz" wrap="square" lIns="96126" tIns="48063" rIns="96126" bIns="48063" numCol="1" anchor="t" anchorCtr="0" compatLnSpc="1">
            <a:prstTxWarp prst="textNoShape">
              <a:avLst/>
            </a:prstTxWarp>
          </a:bodyPr>
          <a:lstStyle>
            <a:lvl1pPr defTabSz="961058">
              <a:defRPr sz="1300"/>
            </a:lvl1pPr>
          </a:lstStyle>
          <a:p>
            <a:pPr>
              <a:defRPr/>
            </a:pPr>
            <a:endParaRPr lang="en-US"/>
          </a:p>
        </p:txBody>
      </p:sp>
      <p:sp>
        <p:nvSpPr>
          <p:cNvPr id="63491" name="Rectangle 3"/>
          <p:cNvSpPr>
            <a:spLocks noGrp="1" noChangeArrowheads="1"/>
          </p:cNvSpPr>
          <p:nvPr>
            <p:ph type="dt" idx="1"/>
          </p:nvPr>
        </p:nvSpPr>
        <p:spPr bwMode="auto">
          <a:xfrm>
            <a:off x="4143375" y="2"/>
            <a:ext cx="3170238" cy="481013"/>
          </a:xfrm>
          <a:prstGeom prst="rect">
            <a:avLst/>
          </a:prstGeom>
          <a:noFill/>
          <a:ln w="9525">
            <a:noFill/>
            <a:miter lim="800000"/>
            <a:headEnd/>
            <a:tailEnd/>
          </a:ln>
          <a:effectLst/>
        </p:spPr>
        <p:txBody>
          <a:bodyPr vert="horz" wrap="square" lIns="96126" tIns="48063" rIns="96126" bIns="48063" numCol="1" anchor="t" anchorCtr="0" compatLnSpc="1">
            <a:prstTxWarp prst="textNoShape">
              <a:avLst/>
            </a:prstTxWarp>
          </a:bodyPr>
          <a:lstStyle>
            <a:lvl1pPr algn="r" defTabSz="961058">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31839" y="4560890"/>
            <a:ext cx="5851525" cy="4321175"/>
          </a:xfrm>
          <a:prstGeom prst="rect">
            <a:avLst/>
          </a:prstGeom>
          <a:noFill/>
          <a:ln w="9525">
            <a:noFill/>
            <a:miter lim="800000"/>
            <a:headEnd/>
            <a:tailEnd/>
          </a:ln>
          <a:effectLst/>
        </p:spPr>
        <p:txBody>
          <a:bodyPr vert="horz" wrap="square" lIns="96126" tIns="48063" rIns="96126" bIns="480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1" y="9118601"/>
            <a:ext cx="3170238" cy="481013"/>
          </a:xfrm>
          <a:prstGeom prst="rect">
            <a:avLst/>
          </a:prstGeom>
          <a:noFill/>
          <a:ln w="9525">
            <a:noFill/>
            <a:miter lim="800000"/>
            <a:headEnd/>
            <a:tailEnd/>
          </a:ln>
          <a:effectLst/>
        </p:spPr>
        <p:txBody>
          <a:bodyPr vert="horz" wrap="square" lIns="96126" tIns="48063" rIns="96126" bIns="48063" numCol="1" anchor="b" anchorCtr="0" compatLnSpc="1">
            <a:prstTxWarp prst="textNoShape">
              <a:avLst/>
            </a:prstTxWarp>
          </a:bodyPr>
          <a:lstStyle>
            <a:lvl1pPr defTabSz="961058">
              <a:defRPr sz="1300"/>
            </a:lvl1pPr>
          </a:lstStyle>
          <a:p>
            <a:pPr>
              <a:defRPr/>
            </a:pPr>
            <a:endParaRPr lang="en-US"/>
          </a:p>
        </p:txBody>
      </p:sp>
      <p:sp>
        <p:nvSpPr>
          <p:cNvPr id="63495"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6126" tIns="48063" rIns="96126" bIns="48063" numCol="1" anchor="b" anchorCtr="0" compatLnSpc="1">
            <a:prstTxWarp prst="textNoShape">
              <a:avLst/>
            </a:prstTxWarp>
          </a:bodyPr>
          <a:lstStyle>
            <a:lvl1pPr algn="r" defTabSz="961058">
              <a:defRPr sz="1300"/>
            </a:lvl1pPr>
          </a:lstStyle>
          <a:p>
            <a:pPr>
              <a:defRPr/>
            </a:pPr>
            <a:fld id="{75D7FBD9-E947-459B-9D0F-0E80DB77CDE0}" type="slidenum">
              <a:rPr lang="en-US"/>
              <a:pPr>
                <a:defRPr/>
              </a:pPr>
              <a:t>‹#›</a:t>
            </a:fld>
            <a:endParaRPr lang="en-US"/>
          </a:p>
        </p:txBody>
      </p:sp>
    </p:spTree>
    <p:extLst>
      <p:ext uri="{BB962C8B-B14F-4D97-AF65-F5344CB8AC3E}">
        <p14:creationId xmlns:p14="http://schemas.microsoft.com/office/powerpoint/2010/main" val="4211519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D7FBD9-E947-459B-9D0F-0E80DB77CDE0}" type="slidenum">
              <a:rPr lang="en-US" smtClean="0"/>
              <a:pPr>
                <a:defRPr/>
              </a:pPr>
              <a:t>2</a:t>
            </a:fld>
            <a:endParaRPr lang="en-US"/>
          </a:p>
        </p:txBody>
      </p:sp>
    </p:spTree>
    <p:extLst>
      <p:ext uri="{BB962C8B-B14F-4D97-AF65-F5344CB8AC3E}">
        <p14:creationId xmlns:p14="http://schemas.microsoft.com/office/powerpoint/2010/main" val="324555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76580694-3516-4DEE-86A3-8C149CC1BAB2}" type="slidenum">
              <a:rPr lang="en-US" smtClean="0"/>
              <a:pPr eaLnBrk="1" hangingPunct="1"/>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4726" y="456089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3189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76A00EB0-6C9D-4992-AE0C-32548831F6E0}" type="slidenum">
              <a:rPr lang="en-US" smtClean="0"/>
              <a:pPr eaLnBrk="1" hangingPunct="1"/>
              <a:t>14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74726" y="456089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2308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8C0184E4-0C34-403D-A930-75AB9A19060F}" type="slidenum">
              <a:rPr lang="en-US" smtClean="0"/>
              <a:pPr eaLnBrk="1" hangingPunct="1"/>
              <a:t>15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4726" y="456089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3342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D7A329-8EDE-4D19-A11E-8A56F6070CA8}" type="slidenum">
              <a:rPr lang="en-US">
                <a:solidFill>
                  <a:prstClr val="black"/>
                </a:solidFill>
              </a:rPr>
              <a:pPr/>
              <a:t>17</a:t>
            </a:fld>
            <a:endParaRPr lang="en-US">
              <a:solidFill>
                <a:prstClr val="black"/>
              </a:solidFill>
            </a:endParaRPr>
          </a:p>
        </p:txBody>
      </p:sp>
      <p:sp>
        <p:nvSpPr>
          <p:cNvPr id="449538" name="Rectangle 2"/>
          <p:cNvSpPr>
            <a:spLocks noGrp="1" noRot="1" noChangeAspect="1" noChangeArrowheads="1" noTextEdit="1"/>
          </p:cNvSpPr>
          <p:nvPr>
            <p:ph type="sldImg"/>
          </p:nvPr>
        </p:nvSpPr>
        <p:spPr>
          <a:xfrm>
            <a:off x="1060450" y="671513"/>
            <a:ext cx="4476750" cy="3357562"/>
          </a:xfrm>
          <a:ln/>
        </p:spPr>
      </p:sp>
      <p:sp>
        <p:nvSpPr>
          <p:cNvPr id="449539" name="Rectangle 3"/>
          <p:cNvSpPr>
            <a:spLocks noGrp="1" noChangeArrowheads="1"/>
          </p:cNvSpPr>
          <p:nvPr>
            <p:ph type="body" idx="1"/>
          </p:nvPr>
        </p:nvSpPr>
        <p:spPr>
          <a:xfrm>
            <a:off x="881809" y="4253907"/>
            <a:ext cx="4831479" cy="4018251"/>
          </a:xfrm>
        </p:spPr>
        <p:txBody>
          <a:bodyPr lIns="83959" tIns="41979" rIns="83959" bIns="41979"/>
          <a:lstStyle/>
          <a:p>
            <a:endParaRPr lang="en-US"/>
          </a:p>
        </p:txBody>
      </p:sp>
    </p:spTree>
    <p:extLst>
      <p:ext uri="{BB962C8B-B14F-4D97-AF65-F5344CB8AC3E}">
        <p14:creationId xmlns:p14="http://schemas.microsoft.com/office/powerpoint/2010/main" val="115453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D7A329-8EDE-4D19-A11E-8A56F6070CA8}" type="slidenum">
              <a:rPr lang="en-US">
                <a:solidFill>
                  <a:prstClr val="black"/>
                </a:solidFill>
              </a:rPr>
              <a:pPr/>
              <a:t>18</a:t>
            </a:fld>
            <a:endParaRPr lang="en-US">
              <a:solidFill>
                <a:prstClr val="black"/>
              </a:solidFill>
            </a:endParaRPr>
          </a:p>
        </p:txBody>
      </p:sp>
      <p:sp>
        <p:nvSpPr>
          <p:cNvPr id="449538" name="Rectangle 2"/>
          <p:cNvSpPr>
            <a:spLocks noGrp="1" noRot="1" noChangeAspect="1" noChangeArrowheads="1" noTextEdit="1"/>
          </p:cNvSpPr>
          <p:nvPr>
            <p:ph type="sldImg"/>
          </p:nvPr>
        </p:nvSpPr>
        <p:spPr>
          <a:xfrm>
            <a:off x="1060450" y="671513"/>
            <a:ext cx="4476750" cy="3357562"/>
          </a:xfrm>
          <a:ln/>
        </p:spPr>
      </p:sp>
      <p:sp>
        <p:nvSpPr>
          <p:cNvPr id="449539" name="Rectangle 3"/>
          <p:cNvSpPr>
            <a:spLocks noGrp="1" noChangeArrowheads="1"/>
          </p:cNvSpPr>
          <p:nvPr>
            <p:ph type="body" idx="1"/>
          </p:nvPr>
        </p:nvSpPr>
        <p:spPr>
          <a:xfrm>
            <a:off x="881809" y="4253907"/>
            <a:ext cx="4831479" cy="4018251"/>
          </a:xfrm>
        </p:spPr>
        <p:txBody>
          <a:bodyPr lIns="83959" tIns="41979" rIns="83959" bIns="41979"/>
          <a:lstStyle/>
          <a:p>
            <a:endParaRPr lang="en-US"/>
          </a:p>
        </p:txBody>
      </p:sp>
    </p:spTree>
    <p:extLst>
      <p:ext uri="{BB962C8B-B14F-4D97-AF65-F5344CB8AC3E}">
        <p14:creationId xmlns:p14="http://schemas.microsoft.com/office/powerpoint/2010/main" val="123844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D7A329-8EDE-4D19-A11E-8A56F6070CA8}" type="slidenum">
              <a:rPr lang="en-US">
                <a:solidFill>
                  <a:prstClr val="black"/>
                </a:solidFill>
              </a:rPr>
              <a:pPr/>
              <a:t>19</a:t>
            </a:fld>
            <a:endParaRPr lang="en-US">
              <a:solidFill>
                <a:prstClr val="black"/>
              </a:solidFill>
            </a:endParaRPr>
          </a:p>
        </p:txBody>
      </p:sp>
      <p:sp>
        <p:nvSpPr>
          <p:cNvPr id="449538" name="Rectangle 2"/>
          <p:cNvSpPr>
            <a:spLocks noGrp="1" noRot="1" noChangeAspect="1" noChangeArrowheads="1" noTextEdit="1"/>
          </p:cNvSpPr>
          <p:nvPr>
            <p:ph type="sldImg"/>
          </p:nvPr>
        </p:nvSpPr>
        <p:spPr>
          <a:xfrm>
            <a:off x="1060450" y="671513"/>
            <a:ext cx="4476750" cy="3357562"/>
          </a:xfrm>
          <a:ln/>
        </p:spPr>
      </p:sp>
      <p:sp>
        <p:nvSpPr>
          <p:cNvPr id="449539" name="Rectangle 3"/>
          <p:cNvSpPr>
            <a:spLocks noGrp="1" noChangeArrowheads="1"/>
          </p:cNvSpPr>
          <p:nvPr>
            <p:ph type="body" idx="1"/>
          </p:nvPr>
        </p:nvSpPr>
        <p:spPr>
          <a:xfrm>
            <a:off x="881809" y="4253907"/>
            <a:ext cx="4831479" cy="4018251"/>
          </a:xfrm>
        </p:spPr>
        <p:txBody>
          <a:bodyPr lIns="83959" tIns="41979" rIns="83959" bIns="41979"/>
          <a:lstStyle/>
          <a:p>
            <a:endParaRPr lang="en-US"/>
          </a:p>
        </p:txBody>
      </p:sp>
    </p:spTree>
    <p:extLst>
      <p:ext uri="{BB962C8B-B14F-4D97-AF65-F5344CB8AC3E}">
        <p14:creationId xmlns:p14="http://schemas.microsoft.com/office/powerpoint/2010/main" val="41076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D7A329-8EDE-4D19-A11E-8A56F6070CA8}" type="slidenum">
              <a:rPr lang="en-US">
                <a:solidFill>
                  <a:prstClr val="black"/>
                </a:solidFill>
              </a:rPr>
              <a:pPr/>
              <a:t>20</a:t>
            </a:fld>
            <a:endParaRPr lang="en-US">
              <a:solidFill>
                <a:prstClr val="black"/>
              </a:solidFill>
            </a:endParaRPr>
          </a:p>
        </p:txBody>
      </p:sp>
      <p:sp>
        <p:nvSpPr>
          <p:cNvPr id="449538" name="Rectangle 2"/>
          <p:cNvSpPr>
            <a:spLocks noGrp="1" noRot="1" noChangeAspect="1" noChangeArrowheads="1" noTextEdit="1"/>
          </p:cNvSpPr>
          <p:nvPr>
            <p:ph type="sldImg"/>
          </p:nvPr>
        </p:nvSpPr>
        <p:spPr>
          <a:xfrm>
            <a:off x="1060450" y="671513"/>
            <a:ext cx="4476750" cy="3357562"/>
          </a:xfrm>
          <a:ln/>
        </p:spPr>
      </p:sp>
      <p:sp>
        <p:nvSpPr>
          <p:cNvPr id="449539" name="Rectangle 3"/>
          <p:cNvSpPr>
            <a:spLocks noGrp="1" noChangeArrowheads="1"/>
          </p:cNvSpPr>
          <p:nvPr>
            <p:ph type="body" idx="1"/>
          </p:nvPr>
        </p:nvSpPr>
        <p:spPr>
          <a:xfrm>
            <a:off x="881809" y="4253907"/>
            <a:ext cx="4831479" cy="4018251"/>
          </a:xfrm>
        </p:spPr>
        <p:txBody>
          <a:bodyPr lIns="83959" tIns="41979" rIns="83959" bIns="41979"/>
          <a:lstStyle/>
          <a:p>
            <a:endParaRPr lang="en-US"/>
          </a:p>
        </p:txBody>
      </p:sp>
    </p:spTree>
    <p:extLst>
      <p:ext uri="{BB962C8B-B14F-4D97-AF65-F5344CB8AC3E}">
        <p14:creationId xmlns:p14="http://schemas.microsoft.com/office/powerpoint/2010/main" val="36042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257300" y="719138"/>
            <a:ext cx="4802188" cy="3600450"/>
          </a:xfrm>
          <a:ln/>
        </p:spPr>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202E7FE0-CF7A-42F4-9194-7251B8D8C431}" type="slidenum">
              <a:rPr lang="en-US" smtClean="0"/>
              <a:pPr eaLnBrk="1" hangingPunct="1"/>
              <a:t>3</a:t>
            </a:fld>
            <a:endParaRPr lang="en-US"/>
          </a:p>
        </p:txBody>
      </p:sp>
      <p:sp>
        <p:nvSpPr>
          <p:cNvPr id="23556" name="Rectangle 3"/>
          <p:cNvSpPr>
            <a:spLocks noGrp="1" noChangeArrowheads="1"/>
          </p:cNvSpPr>
          <p:nvPr>
            <p:ph type="body" idx="1"/>
          </p:nvPr>
        </p:nvSpPr>
        <p:spPr>
          <a:xfrm>
            <a:off x="477838" y="4560888"/>
            <a:ext cx="6359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9603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896C704E-D1C6-4087-A1A7-230BCC33A47D}" type="slidenum">
              <a:rPr lang="en-US" smtClean="0"/>
              <a:pPr eaLnBrk="1" hangingPunct="1"/>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9680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89" eaLnBrk="0" hangingPunct="0">
              <a:defRPr>
                <a:solidFill>
                  <a:schemeClr val="tx1"/>
                </a:solidFill>
                <a:latin typeface="Arial" charset="0"/>
              </a:defRPr>
            </a:lvl1pPr>
            <a:lvl2pPr marL="716373" indent="-275528" defTabSz="921489" eaLnBrk="0" hangingPunct="0">
              <a:defRPr>
                <a:solidFill>
                  <a:schemeClr val="tx1"/>
                </a:solidFill>
                <a:latin typeface="Arial" charset="0"/>
              </a:defRPr>
            </a:lvl2pPr>
            <a:lvl3pPr marL="1102112" indent="-220422" defTabSz="921489" eaLnBrk="0" hangingPunct="0">
              <a:defRPr>
                <a:solidFill>
                  <a:schemeClr val="tx1"/>
                </a:solidFill>
                <a:latin typeface="Arial" charset="0"/>
              </a:defRPr>
            </a:lvl3pPr>
            <a:lvl4pPr marL="1542956" indent="-220422" defTabSz="921489" eaLnBrk="0" hangingPunct="0">
              <a:defRPr>
                <a:solidFill>
                  <a:schemeClr val="tx1"/>
                </a:solidFill>
                <a:latin typeface="Arial" charset="0"/>
              </a:defRPr>
            </a:lvl4pPr>
            <a:lvl5pPr marL="1983801" indent="-220422" defTabSz="921489" eaLnBrk="0" hangingPunct="0">
              <a:defRPr>
                <a:solidFill>
                  <a:schemeClr val="tx1"/>
                </a:solidFill>
                <a:latin typeface="Arial" charset="0"/>
              </a:defRPr>
            </a:lvl5pPr>
            <a:lvl6pPr marL="2424646" indent="-220422" defTabSz="921489" eaLnBrk="0" fontAlgn="base" hangingPunct="0">
              <a:spcBef>
                <a:spcPct val="0"/>
              </a:spcBef>
              <a:spcAft>
                <a:spcPct val="0"/>
              </a:spcAft>
              <a:defRPr>
                <a:solidFill>
                  <a:schemeClr val="tx1"/>
                </a:solidFill>
                <a:latin typeface="Arial" charset="0"/>
              </a:defRPr>
            </a:lvl6pPr>
            <a:lvl7pPr marL="2865491" indent="-220422" defTabSz="921489" eaLnBrk="0" fontAlgn="base" hangingPunct="0">
              <a:spcBef>
                <a:spcPct val="0"/>
              </a:spcBef>
              <a:spcAft>
                <a:spcPct val="0"/>
              </a:spcAft>
              <a:defRPr>
                <a:solidFill>
                  <a:schemeClr val="tx1"/>
                </a:solidFill>
                <a:latin typeface="Arial" charset="0"/>
              </a:defRPr>
            </a:lvl7pPr>
            <a:lvl8pPr marL="3306336" indent="-220422" defTabSz="921489" eaLnBrk="0" fontAlgn="base" hangingPunct="0">
              <a:spcBef>
                <a:spcPct val="0"/>
              </a:spcBef>
              <a:spcAft>
                <a:spcPct val="0"/>
              </a:spcAft>
              <a:defRPr>
                <a:solidFill>
                  <a:schemeClr val="tx1"/>
                </a:solidFill>
                <a:latin typeface="Arial" charset="0"/>
              </a:defRPr>
            </a:lvl8pPr>
            <a:lvl9pPr marL="3747180" indent="-220422" defTabSz="921489" eaLnBrk="0" fontAlgn="base" hangingPunct="0">
              <a:spcBef>
                <a:spcPct val="0"/>
              </a:spcBef>
              <a:spcAft>
                <a:spcPct val="0"/>
              </a:spcAft>
              <a:defRPr>
                <a:solidFill>
                  <a:schemeClr val="tx1"/>
                </a:solidFill>
                <a:latin typeface="Arial" charset="0"/>
              </a:defRPr>
            </a:lvl9pPr>
          </a:lstStyle>
          <a:p>
            <a:pPr eaLnBrk="1" hangingPunct="1"/>
            <a:fld id="{C0E05C4C-0504-470A-ADE9-8785951B5541}" type="slidenum">
              <a:rPr lang="en-US" smtClean="0"/>
              <a:pPr eaLnBrk="1" hangingPunct="1"/>
              <a:t>6</a:t>
            </a:fld>
            <a:endParaRPr lang="en-US"/>
          </a:p>
        </p:txBody>
      </p:sp>
      <p:sp>
        <p:nvSpPr>
          <p:cNvPr id="26627" name="Rectangle 2"/>
          <p:cNvSpPr>
            <a:spLocks noGrp="1" noRot="1" noChangeAspect="1" noChangeArrowheads="1" noTextEdit="1"/>
          </p:cNvSpPr>
          <p:nvPr>
            <p:ph type="sldImg"/>
          </p:nvPr>
        </p:nvSpPr>
        <p:spPr>
          <a:xfrm>
            <a:off x="1198563" y="693738"/>
            <a:ext cx="4616450" cy="3463925"/>
          </a:xfrm>
          <a:ln/>
        </p:spPr>
      </p:sp>
      <p:sp>
        <p:nvSpPr>
          <p:cNvPr id="26628" name="Rectangle 3"/>
          <p:cNvSpPr>
            <a:spLocks noGrp="1" noChangeArrowheads="1"/>
          </p:cNvSpPr>
          <p:nvPr>
            <p:ph type="body" idx="1"/>
          </p:nvPr>
        </p:nvSpPr>
        <p:spPr>
          <a:xfrm>
            <a:off x="938677" y="4393551"/>
            <a:ext cx="5133049" cy="4150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25" tIns="43460" rIns="86925" bIns="43460"/>
          <a:lstStyle/>
          <a:p>
            <a:endParaRPr lang="en-US"/>
          </a:p>
        </p:txBody>
      </p:sp>
      <p:sp>
        <p:nvSpPr>
          <p:cNvPr id="26629" name="Rectangle 3"/>
          <p:cNvSpPr txBox="1">
            <a:spLocks noChangeArrowheads="1"/>
          </p:cNvSpPr>
          <p:nvPr/>
        </p:nvSpPr>
        <p:spPr bwMode="auto">
          <a:xfrm>
            <a:off x="427501" y="4769225"/>
            <a:ext cx="6074768" cy="37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39" tIns="42516" rIns="85039" bIns="4251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30000"/>
              </a:spcBef>
            </a:pPr>
            <a:endParaRPr lang="en-US" sz="1200">
              <a:latin typeface="Times New Roman" pitchFamily="18" charset="0"/>
            </a:endParaRPr>
          </a:p>
        </p:txBody>
      </p:sp>
    </p:spTree>
    <p:extLst>
      <p:ext uri="{BB962C8B-B14F-4D97-AF65-F5344CB8AC3E}">
        <p14:creationId xmlns:p14="http://schemas.microsoft.com/office/powerpoint/2010/main" val="238752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1DF355C1-C1C7-4172-B5E0-8720ED4DF409}" type="slidenum">
              <a:rPr lang="en-US" smtClean="0"/>
              <a:pPr eaLnBrk="1" hangingPunct="1"/>
              <a:t>7</a:t>
            </a:fld>
            <a:endParaRPr lang="en-US"/>
          </a:p>
        </p:txBody>
      </p:sp>
      <p:sp>
        <p:nvSpPr>
          <p:cNvPr id="27651" name="Rectangle 2"/>
          <p:cNvSpPr>
            <a:spLocks noGrp="1" noRot="1" noChangeAspect="1" noChangeArrowheads="1" noTextEdit="1"/>
          </p:cNvSpPr>
          <p:nvPr>
            <p:ph type="sldImg"/>
          </p:nvPr>
        </p:nvSpPr>
        <p:spPr>
          <a:xfrm>
            <a:off x="1257300" y="720725"/>
            <a:ext cx="4803775" cy="3602038"/>
          </a:xfrm>
          <a:ln/>
        </p:spPr>
      </p:sp>
      <p:sp>
        <p:nvSpPr>
          <p:cNvPr id="27652" name="Rectangle 3"/>
          <p:cNvSpPr>
            <a:spLocks noGrp="1" noChangeArrowheads="1"/>
          </p:cNvSpPr>
          <p:nvPr>
            <p:ph type="body" idx="1"/>
          </p:nvPr>
        </p:nvSpPr>
        <p:spPr>
          <a:xfrm>
            <a:off x="976314" y="4567238"/>
            <a:ext cx="5362574"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55" tIns="44274" rIns="88555" bIns="44274"/>
          <a:lstStyle/>
          <a:p>
            <a:r>
              <a:rPr lang="en-US"/>
              <a:t>CPM has long standing relations as a preferred supplier to the worlds leading multinational oilseed, animal feed and bioenergy processors. </a:t>
            </a:r>
          </a:p>
          <a:p>
            <a:endParaRPr lang="en-US"/>
          </a:p>
          <a:p>
            <a:r>
              <a:rPr lang="en-US"/>
              <a:t>ADM, Cargill and Bunge control over 50% of the worlds oilseed processing technology. CPM enjoys a longstanding relationship with Cargill and ADM as almost an exclusive supplier for their processing plants worldwide. Bunge splits their business between CPM and our competition.</a:t>
            </a:r>
          </a:p>
          <a:p>
            <a:endParaRPr lang="en-US"/>
          </a:p>
          <a:p>
            <a:r>
              <a:rPr lang="en-US"/>
              <a:t>Color on Bunge</a:t>
            </a:r>
          </a:p>
          <a:p>
            <a:endParaRPr lang="en-US"/>
          </a:p>
          <a:p>
            <a:r>
              <a:rPr lang="en-US"/>
              <a:t>CPM is the preferred supplier of animal feed processing equipment to all large US based integrated poultry and pork producers. </a:t>
            </a:r>
          </a:p>
          <a:p>
            <a:endParaRPr lang="en-US"/>
          </a:p>
          <a:p>
            <a:r>
              <a:rPr lang="en-US"/>
              <a:t>And preferred supplier to many of the worlds leading biofuel producers</a:t>
            </a:r>
          </a:p>
        </p:txBody>
      </p:sp>
    </p:spTree>
    <p:extLst>
      <p:ext uri="{BB962C8B-B14F-4D97-AF65-F5344CB8AC3E}">
        <p14:creationId xmlns:p14="http://schemas.microsoft.com/office/powerpoint/2010/main" val="16433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4294967295"/>
          </p:nvPr>
        </p:nvSpPr>
        <p:spPr bwMode="auto">
          <a:xfrm>
            <a:off x="3884613" y="8831263"/>
            <a:ext cx="2971800"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8" tIns="46109" rIns="92218" bIns="46109" anchor="b"/>
          <a:lstStyle>
            <a:lvl1pPr defTabSz="873125" eaLnBrk="0" hangingPunct="0">
              <a:defRPr>
                <a:solidFill>
                  <a:schemeClr val="tx1"/>
                </a:solidFill>
                <a:latin typeface="Arial" panose="020B0604020202020204" pitchFamily="34" charset="0"/>
              </a:defRPr>
            </a:lvl1pPr>
            <a:lvl2pPr marL="742950" indent="-285750" defTabSz="873125" eaLnBrk="0" hangingPunct="0">
              <a:defRPr>
                <a:solidFill>
                  <a:schemeClr val="tx1"/>
                </a:solidFill>
                <a:latin typeface="Arial" panose="020B0604020202020204" pitchFamily="34" charset="0"/>
              </a:defRPr>
            </a:lvl2pPr>
            <a:lvl3pPr marL="1143000" indent="-228600" defTabSz="873125" eaLnBrk="0" hangingPunct="0">
              <a:defRPr>
                <a:solidFill>
                  <a:schemeClr val="tx1"/>
                </a:solidFill>
                <a:latin typeface="Arial" panose="020B0604020202020204" pitchFamily="34" charset="0"/>
              </a:defRPr>
            </a:lvl3pPr>
            <a:lvl4pPr marL="1600200" indent="-228600" defTabSz="873125" eaLnBrk="0" hangingPunct="0">
              <a:defRPr>
                <a:solidFill>
                  <a:schemeClr val="tx1"/>
                </a:solidFill>
                <a:latin typeface="Arial" panose="020B0604020202020204" pitchFamily="34" charset="0"/>
              </a:defRPr>
            </a:lvl4pPr>
            <a:lvl5pPr marL="2057400" indent="-228600" defTabSz="873125" eaLnBrk="0" hangingPunct="0">
              <a:defRPr>
                <a:solidFill>
                  <a:schemeClr val="tx1"/>
                </a:solidFill>
                <a:latin typeface="Arial" panose="020B0604020202020204" pitchFamily="34" charset="0"/>
              </a:defRPr>
            </a:lvl5pPr>
            <a:lvl6pPr marL="2514600" indent="-228600" defTabSz="873125" eaLnBrk="0" fontAlgn="base" hangingPunct="0">
              <a:spcBef>
                <a:spcPct val="0"/>
              </a:spcBef>
              <a:spcAft>
                <a:spcPct val="0"/>
              </a:spcAft>
              <a:defRPr>
                <a:solidFill>
                  <a:schemeClr val="tx1"/>
                </a:solidFill>
                <a:latin typeface="Arial" panose="020B0604020202020204" pitchFamily="34" charset="0"/>
              </a:defRPr>
            </a:lvl6pPr>
            <a:lvl7pPr marL="2971800" indent="-228600" defTabSz="873125" eaLnBrk="0" fontAlgn="base" hangingPunct="0">
              <a:spcBef>
                <a:spcPct val="0"/>
              </a:spcBef>
              <a:spcAft>
                <a:spcPct val="0"/>
              </a:spcAft>
              <a:defRPr>
                <a:solidFill>
                  <a:schemeClr val="tx1"/>
                </a:solidFill>
                <a:latin typeface="Arial" panose="020B0604020202020204" pitchFamily="34" charset="0"/>
              </a:defRPr>
            </a:lvl7pPr>
            <a:lvl8pPr marL="3429000" indent="-228600" defTabSz="873125" eaLnBrk="0" fontAlgn="base" hangingPunct="0">
              <a:spcBef>
                <a:spcPct val="0"/>
              </a:spcBef>
              <a:spcAft>
                <a:spcPct val="0"/>
              </a:spcAft>
              <a:defRPr>
                <a:solidFill>
                  <a:schemeClr val="tx1"/>
                </a:solidFill>
                <a:latin typeface="Arial" panose="020B0604020202020204" pitchFamily="34" charset="0"/>
              </a:defRPr>
            </a:lvl8pPr>
            <a:lvl9pPr marL="3886200" indent="-228600" defTabSz="8731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6AB17D3-08BB-4413-A479-4320604D4C7A}"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xfrm>
            <a:off x="257175" y="201613"/>
            <a:ext cx="6357938" cy="476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4"/>
          <p:cNvSpPr>
            <a:spLocks noChangeArrowheads="1"/>
          </p:cNvSpPr>
          <p:nvPr/>
        </p:nvSpPr>
        <p:spPr bwMode="auto">
          <a:xfrm>
            <a:off x="357188" y="5410200"/>
            <a:ext cx="62865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0" rIns="93164" bIns="46580"/>
          <a:lstStyle>
            <a:lvl1pPr defTabSz="873125" eaLnBrk="0" hangingPunct="0">
              <a:defRPr>
                <a:solidFill>
                  <a:schemeClr val="tx1"/>
                </a:solidFill>
                <a:latin typeface="Arial" panose="020B0604020202020204" pitchFamily="34" charset="0"/>
              </a:defRPr>
            </a:lvl1pPr>
            <a:lvl2pPr marL="742950" indent="-285750" defTabSz="873125" eaLnBrk="0" hangingPunct="0">
              <a:defRPr>
                <a:solidFill>
                  <a:schemeClr val="tx1"/>
                </a:solidFill>
                <a:latin typeface="Arial" panose="020B0604020202020204" pitchFamily="34" charset="0"/>
              </a:defRPr>
            </a:lvl2pPr>
            <a:lvl3pPr marL="1143000" indent="-228600" defTabSz="873125" eaLnBrk="0" hangingPunct="0">
              <a:defRPr>
                <a:solidFill>
                  <a:schemeClr val="tx1"/>
                </a:solidFill>
                <a:latin typeface="Arial" panose="020B0604020202020204" pitchFamily="34" charset="0"/>
              </a:defRPr>
            </a:lvl3pPr>
            <a:lvl4pPr marL="1600200" indent="-228600" defTabSz="873125" eaLnBrk="0" hangingPunct="0">
              <a:defRPr>
                <a:solidFill>
                  <a:schemeClr val="tx1"/>
                </a:solidFill>
                <a:latin typeface="Arial" panose="020B0604020202020204" pitchFamily="34" charset="0"/>
              </a:defRPr>
            </a:lvl4pPr>
            <a:lvl5pPr marL="2057400" indent="-228600" defTabSz="873125" eaLnBrk="0" hangingPunct="0">
              <a:defRPr>
                <a:solidFill>
                  <a:schemeClr val="tx1"/>
                </a:solidFill>
                <a:latin typeface="Arial" panose="020B0604020202020204" pitchFamily="34" charset="0"/>
              </a:defRPr>
            </a:lvl5pPr>
            <a:lvl6pPr marL="2514600" indent="-228600" defTabSz="873125" eaLnBrk="0" fontAlgn="base" hangingPunct="0">
              <a:spcBef>
                <a:spcPct val="0"/>
              </a:spcBef>
              <a:spcAft>
                <a:spcPct val="0"/>
              </a:spcAft>
              <a:defRPr>
                <a:solidFill>
                  <a:schemeClr val="tx1"/>
                </a:solidFill>
                <a:latin typeface="Arial" panose="020B0604020202020204" pitchFamily="34" charset="0"/>
              </a:defRPr>
            </a:lvl6pPr>
            <a:lvl7pPr marL="2971800" indent="-228600" defTabSz="873125" eaLnBrk="0" fontAlgn="base" hangingPunct="0">
              <a:spcBef>
                <a:spcPct val="0"/>
              </a:spcBef>
              <a:spcAft>
                <a:spcPct val="0"/>
              </a:spcAft>
              <a:defRPr>
                <a:solidFill>
                  <a:schemeClr val="tx1"/>
                </a:solidFill>
                <a:latin typeface="Arial" panose="020B0604020202020204" pitchFamily="34" charset="0"/>
              </a:defRPr>
            </a:lvl7pPr>
            <a:lvl8pPr marL="3429000" indent="-228600" defTabSz="873125" eaLnBrk="0" fontAlgn="base" hangingPunct="0">
              <a:spcBef>
                <a:spcPct val="0"/>
              </a:spcBef>
              <a:spcAft>
                <a:spcPct val="0"/>
              </a:spcAft>
              <a:defRPr>
                <a:solidFill>
                  <a:schemeClr val="tx1"/>
                </a:solidFill>
                <a:latin typeface="Arial" panose="020B0604020202020204" pitchFamily="34" charset="0"/>
              </a:defRPr>
            </a:lvl8pPr>
            <a:lvl9pPr marL="3886200" indent="-228600" defTabSz="8731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300"/>
              <a:t>This shows the geographic footprint of CPM. 21 locations total. 10 of these are sales and engineering offices.</a:t>
            </a:r>
          </a:p>
          <a:p>
            <a:pPr eaLnBrk="1" hangingPunct="1">
              <a:spcBef>
                <a:spcPct val="30000"/>
              </a:spcBef>
            </a:pPr>
            <a:endParaRPr lang="en-US" altLang="en-US" sz="1300"/>
          </a:p>
          <a:p>
            <a:pPr eaLnBrk="1" hangingPunct="1">
              <a:spcBef>
                <a:spcPct val="30000"/>
              </a:spcBef>
            </a:pPr>
            <a:r>
              <a:rPr lang="en-US" altLang="en-US" sz="1300"/>
              <a:t> No competitor matches our global coverage and ability to serve the geographically important market areas</a:t>
            </a:r>
          </a:p>
          <a:p>
            <a:pPr eaLnBrk="1" hangingPunct="1">
              <a:spcBef>
                <a:spcPct val="30000"/>
              </a:spcBef>
            </a:pPr>
            <a:endParaRPr lang="en-US" altLang="en-US" sz="1300"/>
          </a:p>
          <a:p>
            <a:pPr eaLnBrk="1" hangingPunct="1">
              <a:spcBef>
                <a:spcPct val="30000"/>
              </a:spcBef>
            </a:pPr>
            <a:r>
              <a:rPr lang="en-US" altLang="en-US" sz="1300"/>
              <a:t>California Pellet Mill the original parent co. has 3 facilities in the US, 1 in Europe &amp; 2 in Asia</a:t>
            </a:r>
          </a:p>
          <a:p>
            <a:pPr eaLnBrk="1" hangingPunct="1">
              <a:spcBef>
                <a:spcPct val="30000"/>
              </a:spcBef>
            </a:pPr>
            <a:endParaRPr lang="en-US" altLang="en-US" sz="1300"/>
          </a:p>
          <a:p>
            <a:pPr eaLnBrk="1" hangingPunct="1">
              <a:spcBef>
                <a:spcPct val="30000"/>
              </a:spcBef>
            </a:pPr>
            <a:r>
              <a:rPr lang="en-US" altLang="en-US" sz="1300"/>
              <a:t>All other locations are specific to acquired businesses and have enhanced our global coverage</a:t>
            </a:r>
          </a:p>
        </p:txBody>
      </p:sp>
    </p:spTree>
    <p:extLst>
      <p:ext uri="{BB962C8B-B14F-4D97-AF65-F5344CB8AC3E}">
        <p14:creationId xmlns:p14="http://schemas.microsoft.com/office/powerpoint/2010/main" val="297535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0394F23B-43D9-461A-935B-5E25069805DE}" type="slidenum">
              <a:rPr lang="en-US" smtClean="0"/>
              <a:pPr eaLnBrk="1" hangingPunct="1"/>
              <a:t>9</a:t>
            </a:fld>
            <a:endParaRPr lang="en-US"/>
          </a:p>
        </p:txBody>
      </p:sp>
      <p:sp>
        <p:nvSpPr>
          <p:cNvPr id="29699" name="Rectangle 2"/>
          <p:cNvSpPr>
            <a:spLocks noGrp="1" noRot="1" noChangeAspect="1" noChangeArrowheads="1" noTextEdit="1"/>
          </p:cNvSpPr>
          <p:nvPr>
            <p:ph type="sldImg"/>
          </p:nvPr>
        </p:nvSpPr>
        <p:spPr>
          <a:xfrm>
            <a:off x="1271588" y="720725"/>
            <a:ext cx="4795837" cy="3595688"/>
          </a:xfrm>
          <a:ln/>
        </p:spPr>
      </p:sp>
      <p:sp>
        <p:nvSpPr>
          <p:cNvPr id="29700" name="Rectangle 3"/>
          <p:cNvSpPr>
            <a:spLocks noGrp="1" noChangeArrowheads="1"/>
          </p:cNvSpPr>
          <p:nvPr>
            <p:ph type="body" idx="1"/>
          </p:nvPr>
        </p:nvSpPr>
        <p:spPr>
          <a:xfrm>
            <a:off x="974726" y="4557714"/>
            <a:ext cx="5365750"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723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F5102E4C-DB18-408D-B7C2-4137476B5300}" type="slidenum">
              <a:rPr lang="en-US" smtClean="0"/>
              <a:pPr eaLnBrk="1" hangingPunct="1"/>
              <a:t>10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0286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4" eaLnBrk="0" hangingPunct="0">
              <a:defRPr>
                <a:solidFill>
                  <a:schemeClr val="tx1"/>
                </a:solidFill>
                <a:latin typeface="Arial" charset="0"/>
              </a:defRPr>
            </a:lvl1pPr>
            <a:lvl2pPr marL="745989" indent="-286919" defTabSz="959584" eaLnBrk="0" hangingPunct="0">
              <a:defRPr>
                <a:solidFill>
                  <a:schemeClr val="tx1"/>
                </a:solidFill>
                <a:latin typeface="Arial" charset="0"/>
              </a:defRPr>
            </a:lvl2pPr>
            <a:lvl3pPr marL="1147675" indent="-229535" defTabSz="959584" eaLnBrk="0" hangingPunct="0">
              <a:defRPr>
                <a:solidFill>
                  <a:schemeClr val="tx1"/>
                </a:solidFill>
                <a:latin typeface="Arial" charset="0"/>
              </a:defRPr>
            </a:lvl3pPr>
            <a:lvl4pPr marL="1606744" indent="-229535" defTabSz="959584" eaLnBrk="0" hangingPunct="0">
              <a:defRPr>
                <a:solidFill>
                  <a:schemeClr val="tx1"/>
                </a:solidFill>
                <a:latin typeface="Arial" charset="0"/>
              </a:defRPr>
            </a:lvl4pPr>
            <a:lvl5pPr marL="2065814" indent="-229535" defTabSz="959584" eaLnBrk="0" hangingPunct="0">
              <a:defRPr>
                <a:solidFill>
                  <a:schemeClr val="tx1"/>
                </a:solidFill>
                <a:latin typeface="Arial" charset="0"/>
              </a:defRPr>
            </a:lvl5pPr>
            <a:lvl6pPr marL="2524884" indent="-229535" defTabSz="959584" eaLnBrk="0" fontAlgn="base" hangingPunct="0">
              <a:spcBef>
                <a:spcPct val="0"/>
              </a:spcBef>
              <a:spcAft>
                <a:spcPct val="0"/>
              </a:spcAft>
              <a:defRPr>
                <a:solidFill>
                  <a:schemeClr val="tx1"/>
                </a:solidFill>
                <a:latin typeface="Arial" charset="0"/>
              </a:defRPr>
            </a:lvl6pPr>
            <a:lvl7pPr marL="2983954" indent="-229535" defTabSz="959584" eaLnBrk="0" fontAlgn="base" hangingPunct="0">
              <a:spcBef>
                <a:spcPct val="0"/>
              </a:spcBef>
              <a:spcAft>
                <a:spcPct val="0"/>
              </a:spcAft>
              <a:defRPr>
                <a:solidFill>
                  <a:schemeClr val="tx1"/>
                </a:solidFill>
                <a:latin typeface="Arial" charset="0"/>
              </a:defRPr>
            </a:lvl7pPr>
            <a:lvl8pPr marL="3443024" indent="-229535" defTabSz="959584" eaLnBrk="0" fontAlgn="base" hangingPunct="0">
              <a:spcBef>
                <a:spcPct val="0"/>
              </a:spcBef>
              <a:spcAft>
                <a:spcPct val="0"/>
              </a:spcAft>
              <a:defRPr>
                <a:solidFill>
                  <a:schemeClr val="tx1"/>
                </a:solidFill>
                <a:latin typeface="Arial" charset="0"/>
              </a:defRPr>
            </a:lvl8pPr>
            <a:lvl9pPr marL="3902093" indent="-229535" defTabSz="959584" eaLnBrk="0" fontAlgn="base" hangingPunct="0">
              <a:spcBef>
                <a:spcPct val="0"/>
              </a:spcBef>
              <a:spcAft>
                <a:spcPct val="0"/>
              </a:spcAft>
              <a:defRPr>
                <a:solidFill>
                  <a:schemeClr val="tx1"/>
                </a:solidFill>
                <a:latin typeface="Arial" charset="0"/>
              </a:defRPr>
            </a:lvl9pPr>
          </a:lstStyle>
          <a:p>
            <a:pPr eaLnBrk="1" hangingPunct="1"/>
            <a:fld id="{303DD2D0-3704-4207-832D-D95652220A20}" type="slidenum">
              <a:rPr lang="en-US" smtClean="0"/>
              <a:pPr eaLnBrk="1" hangingPunct="1"/>
              <a:t>12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74726" y="456089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57472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PM 9802 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9278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17763" name="Rectangle 3"/>
          <p:cNvSpPr>
            <a:spLocks noGrp="1" noChangeArrowheads="1"/>
          </p:cNvSpPr>
          <p:nvPr>
            <p:ph type="subTitle" idx="1"/>
          </p:nvPr>
        </p:nvSpPr>
        <p:spPr>
          <a:xfrm>
            <a:off x="1371600" y="3886200"/>
            <a:ext cx="6400800" cy="1371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CPMGeneral</a:t>
            </a:r>
          </a:p>
        </p:txBody>
      </p:sp>
      <p:pic>
        <p:nvPicPr>
          <p:cNvPr id="2" name="Picture 1">
            <a:extLst>
              <a:ext uri="{FF2B5EF4-FFF2-40B4-BE49-F238E27FC236}">
                <a16:creationId xmlns:a16="http://schemas.microsoft.com/office/drawing/2014/main" id="{DD62466B-D024-421C-8DC7-1A30018024E8}"/>
              </a:ext>
            </a:extLst>
          </p:cNvPr>
          <p:cNvPicPr>
            <a:picLocks noChangeAspect="1"/>
          </p:cNvPicPr>
          <p:nvPr userDrawn="1"/>
        </p:nvPicPr>
        <p:blipFill>
          <a:blip r:embed="rId3"/>
          <a:stretch>
            <a:fillRect/>
          </a:stretch>
        </p:blipFill>
        <p:spPr>
          <a:xfrm>
            <a:off x="3154" y="6572123"/>
            <a:ext cx="9144000" cy="298704"/>
          </a:xfrm>
          <a:prstGeom prst="rect">
            <a:avLst/>
          </a:prstGeom>
        </p:spPr>
      </p:pic>
      <p:sp>
        <p:nvSpPr>
          <p:cNvPr id="7" name="Rectangle 5"/>
          <p:cNvSpPr>
            <a:spLocks noGrp="1" noChangeArrowheads="1"/>
          </p:cNvSpPr>
          <p:nvPr>
            <p:ph type="sldNum" sz="quarter" idx="11"/>
          </p:nvPr>
        </p:nvSpPr>
        <p:spPr>
          <a:xfrm>
            <a:off x="6982022" y="6506465"/>
            <a:ext cx="2133600" cy="331214"/>
          </a:xfrm>
        </p:spPr>
        <p:txBody>
          <a:bodyPr/>
          <a:lstStyle>
            <a:lvl1pPr>
              <a:defRPr>
                <a:solidFill>
                  <a:schemeClr val="bg1"/>
                </a:solidFill>
              </a:defRPr>
            </a:lvl1pPr>
          </a:lstStyle>
          <a:p>
            <a:pPr>
              <a:defRPr/>
            </a:pPr>
            <a:fld id="{66BA44B4-1CE2-4ADB-BBE9-2FE2D186F74E}" type="slidenum">
              <a:rPr lang="en-US" smtClean="0"/>
              <a:pPr>
                <a:defRPr/>
              </a:pPr>
              <a:t>‹#›</a:t>
            </a:fld>
            <a:endParaRPr lang="en-US"/>
          </a:p>
        </p:txBody>
      </p:sp>
    </p:spTree>
    <p:extLst>
      <p:ext uri="{BB962C8B-B14F-4D97-AF65-F5344CB8AC3E}">
        <p14:creationId xmlns:p14="http://schemas.microsoft.com/office/powerpoint/2010/main" val="21852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15E3D02-FDA9-487C-AD14-3D03FB353861}" type="slidenum">
              <a:rPr lang="en-US"/>
              <a:pPr>
                <a:defRPr/>
              </a:pPr>
              <a:t>‹#›</a:t>
            </a:fld>
            <a:endParaRPr lang="en-US"/>
          </a:p>
        </p:txBody>
      </p:sp>
    </p:spTree>
    <p:extLst>
      <p:ext uri="{BB962C8B-B14F-4D97-AF65-F5344CB8AC3E}">
        <p14:creationId xmlns:p14="http://schemas.microsoft.com/office/powerpoint/2010/main" val="172914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1912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0851667-522D-4591-95DA-FEBEFC04FB57}" type="slidenum">
              <a:rPr lang="en-US"/>
              <a:pPr>
                <a:defRPr/>
              </a:pPr>
              <a:t>‹#›</a:t>
            </a:fld>
            <a:endParaRPr lang="en-US"/>
          </a:p>
        </p:txBody>
      </p:sp>
    </p:spTree>
    <p:extLst>
      <p:ext uri="{BB962C8B-B14F-4D97-AF65-F5344CB8AC3E}">
        <p14:creationId xmlns:p14="http://schemas.microsoft.com/office/powerpoint/2010/main" val="309405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12D7271-C158-4A02-B547-B44B9FBB5734}" type="slidenum">
              <a:rPr lang="en-US"/>
              <a:pPr>
                <a:defRPr/>
              </a:pPr>
              <a:t>‹#›</a:t>
            </a:fld>
            <a:endParaRPr lang="en-US"/>
          </a:p>
        </p:txBody>
      </p:sp>
    </p:spTree>
    <p:extLst>
      <p:ext uri="{BB962C8B-B14F-4D97-AF65-F5344CB8AC3E}">
        <p14:creationId xmlns:p14="http://schemas.microsoft.com/office/powerpoint/2010/main" val="295287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5CBC39F-0D06-41E4-9CC7-AFAA070FD905}" type="slidenum">
              <a:rPr lang="en-US"/>
              <a:pPr>
                <a:defRPr/>
              </a:pPr>
              <a:t>‹#›</a:t>
            </a:fld>
            <a:endParaRPr lang="en-US"/>
          </a:p>
        </p:txBody>
      </p:sp>
    </p:spTree>
    <p:extLst>
      <p:ext uri="{BB962C8B-B14F-4D97-AF65-F5344CB8AC3E}">
        <p14:creationId xmlns:p14="http://schemas.microsoft.com/office/powerpoint/2010/main" val="293952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89038"/>
            <a:ext cx="41529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89038"/>
            <a:ext cx="41529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FC2A7D5-3E18-419F-BC6F-662F892A260B}" type="slidenum">
              <a:rPr lang="en-US"/>
              <a:pPr>
                <a:defRPr/>
              </a:pPr>
              <a:t>‹#›</a:t>
            </a:fld>
            <a:endParaRPr lang="en-US"/>
          </a:p>
        </p:txBody>
      </p:sp>
    </p:spTree>
    <p:extLst>
      <p:ext uri="{BB962C8B-B14F-4D97-AF65-F5344CB8AC3E}">
        <p14:creationId xmlns:p14="http://schemas.microsoft.com/office/powerpoint/2010/main" val="190335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BC24A73-838B-4318-9857-71FB2CC669F6}" type="slidenum">
              <a:rPr lang="en-US"/>
              <a:pPr>
                <a:defRPr/>
              </a:pPr>
              <a:t>‹#›</a:t>
            </a:fld>
            <a:endParaRPr lang="en-US"/>
          </a:p>
        </p:txBody>
      </p:sp>
    </p:spTree>
    <p:extLst>
      <p:ext uri="{BB962C8B-B14F-4D97-AF65-F5344CB8AC3E}">
        <p14:creationId xmlns:p14="http://schemas.microsoft.com/office/powerpoint/2010/main" val="163194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0C7CF95-D09E-4EC3-AAF0-6D38E5B1A29D}" type="slidenum">
              <a:rPr lang="en-US"/>
              <a:pPr>
                <a:defRPr/>
              </a:pPr>
              <a:t>‹#›</a:t>
            </a:fld>
            <a:endParaRPr lang="en-US"/>
          </a:p>
        </p:txBody>
      </p:sp>
    </p:spTree>
    <p:extLst>
      <p:ext uri="{BB962C8B-B14F-4D97-AF65-F5344CB8AC3E}">
        <p14:creationId xmlns:p14="http://schemas.microsoft.com/office/powerpoint/2010/main" val="97829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83FDCEB-3D2F-4B37-8FFF-791A2752B31A}" type="slidenum">
              <a:rPr lang="en-US"/>
              <a:pPr>
                <a:defRPr/>
              </a:pPr>
              <a:t>‹#›</a:t>
            </a:fld>
            <a:endParaRPr lang="en-US"/>
          </a:p>
        </p:txBody>
      </p:sp>
    </p:spTree>
    <p:extLst>
      <p:ext uri="{BB962C8B-B14F-4D97-AF65-F5344CB8AC3E}">
        <p14:creationId xmlns:p14="http://schemas.microsoft.com/office/powerpoint/2010/main" val="412454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A37B26-A797-450F-BE62-43B17885D8F2}" type="slidenum">
              <a:rPr lang="en-US"/>
              <a:pPr>
                <a:defRPr/>
              </a:pPr>
              <a:t>‹#›</a:t>
            </a:fld>
            <a:endParaRPr lang="en-US"/>
          </a:p>
        </p:txBody>
      </p:sp>
    </p:spTree>
    <p:extLst>
      <p:ext uri="{BB962C8B-B14F-4D97-AF65-F5344CB8AC3E}">
        <p14:creationId xmlns:p14="http://schemas.microsoft.com/office/powerpoint/2010/main" val="220125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BBAD768-A46C-4991-8432-957F07F40A77}" type="slidenum">
              <a:rPr lang="en-US"/>
              <a:pPr>
                <a:defRPr/>
              </a:pPr>
              <a:t>‹#›</a:t>
            </a:fld>
            <a:endParaRPr lang="en-US"/>
          </a:p>
        </p:txBody>
      </p:sp>
    </p:spTree>
    <p:extLst>
      <p:ext uri="{BB962C8B-B14F-4D97-AF65-F5344CB8AC3E}">
        <p14:creationId xmlns:p14="http://schemas.microsoft.com/office/powerpoint/2010/main" val="1189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D0C320-49E3-4392-9CE7-A21FCB93B05E}"/>
              </a:ext>
            </a:extLst>
          </p:cNvPr>
          <p:cNvPicPr>
            <a:picLocks noChangeAspect="1"/>
          </p:cNvPicPr>
          <p:nvPr userDrawn="1"/>
        </p:nvPicPr>
        <p:blipFill>
          <a:blip r:embed="rId13"/>
          <a:stretch>
            <a:fillRect/>
          </a:stretch>
        </p:blipFill>
        <p:spPr>
          <a:xfrm>
            <a:off x="0" y="6559296"/>
            <a:ext cx="9144000" cy="298704"/>
          </a:xfrm>
          <a:prstGeom prst="rect">
            <a:avLst/>
          </a:prstGeom>
        </p:spPr>
      </p:pic>
      <p:sp>
        <p:nvSpPr>
          <p:cNvPr id="1026" name="Rectangle 2"/>
          <p:cNvSpPr>
            <a:spLocks noGrp="1" noChangeArrowheads="1"/>
          </p:cNvSpPr>
          <p:nvPr>
            <p:ph type="title"/>
          </p:nvPr>
        </p:nvSpPr>
        <p:spPr bwMode="auto">
          <a:xfrm>
            <a:off x="304800" y="228600"/>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143000"/>
            <a:ext cx="8458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077200" y="6550025"/>
            <a:ext cx="10668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74B2909C-554C-4CC8-B30F-1EAD6DA563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pn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notesSlide" Target="../notesSlides/notesSlide5.xml"/><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hyperlink" Target="http://www.3m.com/" TargetMode="External"/><Relationship Id="rId2" Type="http://schemas.openxmlformats.org/officeDocument/2006/relationships/slideLayout" Target="../slideLayouts/slideLayout7.xml"/><Relationship Id="rId16" Type="http://schemas.openxmlformats.org/officeDocument/2006/relationships/image" Target="../media/image25.jpeg"/><Relationship Id="rId20" Type="http://schemas.openxmlformats.org/officeDocument/2006/relationships/image" Target="../media/image28.png"/><Relationship Id="rId1" Type="http://schemas.openxmlformats.org/officeDocument/2006/relationships/tags" Target="../tags/tag2.xml"/><Relationship Id="rId6" Type="http://schemas.openxmlformats.org/officeDocument/2006/relationships/image" Target="../media/image15.wmf"/><Relationship Id="rId11" Type="http://schemas.openxmlformats.org/officeDocument/2006/relationships/image" Target="../media/image20.png"/><Relationship Id="rId5" Type="http://schemas.openxmlformats.org/officeDocument/2006/relationships/image" Target="../media/image14.wmf"/><Relationship Id="rId15" Type="http://schemas.openxmlformats.org/officeDocument/2006/relationships/image" Target="../media/image24.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jpe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2.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12D7271-C158-4A02-B547-B44B9FBB5734}" type="slidenum">
              <a:rPr lang="en-US" smtClean="0"/>
              <a:pPr>
                <a:defRPr/>
              </a:pPr>
              <a:t>1</a:t>
            </a:fld>
            <a:endParaRPr lang="en-US"/>
          </a:p>
        </p:txBody>
      </p:sp>
      <p:pic>
        <p:nvPicPr>
          <p:cNvPr id="14" name="Picture 25" descr="bigstock_Rows_Of_Soybeans_On_Hillside_3345499.jpg"/>
          <p:cNvPicPr>
            <a:picLocks noChangeAspect="1"/>
          </p:cNvPicPr>
          <p:nvPr/>
        </p:nvPicPr>
        <p:blipFill>
          <a:blip r:embed="rId2"/>
          <a:srcRect b="26070"/>
          <a:stretch>
            <a:fillRect/>
          </a:stretch>
        </p:blipFill>
        <p:spPr bwMode="auto">
          <a:xfrm>
            <a:off x="0" y="0"/>
            <a:ext cx="9139465" cy="2982166"/>
          </a:xfrm>
          <a:prstGeom prst="rect">
            <a:avLst/>
          </a:prstGeom>
          <a:noFill/>
          <a:ln w="9525">
            <a:noFill/>
            <a:miter lim="800000"/>
            <a:headEnd/>
            <a:tailEnd/>
          </a:ln>
        </p:spPr>
      </p:pic>
      <p:sp>
        <p:nvSpPr>
          <p:cNvPr id="15" name="Rectangle 13"/>
          <p:cNvSpPr>
            <a:spLocks noChangeArrowheads="1"/>
          </p:cNvSpPr>
          <p:nvPr/>
        </p:nvSpPr>
        <p:spPr bwMode="auto">
          <a:xfrm>
            <a:off x="-1" y="5548428"/>
            <a:ext cx="9144001" cy="1309572"/>
          </a:xfrm>
          <a:prstGeom prst="rect">
            <a:avLst/>
          </a:prstGeom>
          <a:solidFill>
            <a:schemeClr val="bg1"/>
          </a:solidFill>
          <a:ln w="9525" algn="ctr">
            <a:noFill/>
            <a:round/>
            <a:headEnd/>
            <a:tailEnd/>
          </a:ln>
        </p:spPr>
        <p:txBody>
          <a:bodyPr lIns="84210" tIns="42105" rIns="84210" bIns="42105"/>
          <a:lstStyle/>
          <a:p>
            <a:pPr algn="ctr" defTabSz="839238" eaLnBrk="0" hangingPunct="0"/>
            <a:r>
              <a:rPr lang="en-US" sz="3200" b="1" dirty="0">
                <a:latin typeface="+mj-lt"/>
                <a:cs typeface="Times" pitchFamily="18" charset="0"/>
              </a:rPr>
              <a:t>Company Overview</a:t>
            </a:r>
          </a:p>
          <a:p>
            <a:pPr algn="ctr" defTabSz="839238" eaLnBrk="0" hangingPunct="0"/>
            <a:r>
              <a:rPr lang="en-US" sz="2000" dirty="0">
                <a:latin typeface="+mj-lt"/>
                <a:cs typeface="Times" pitchFamily="18" charset="0"/>
              </a:rPr>
              <a:t>2019</a:t>
            </a:r>
            <a:endParaRPr lang="en-US" sz="3200" dirty="0">
              <a:latin typeface="+mj-lt"/>
              <a:cs typeface="Times" pitchFamily="18" charset="0"/>
            </a:endParaRPr>
          </a:p>
        </p:txBody>
      </p:sp>
      <p:pic>
        <p:nvPicPr>
          <p:cNvPr id="17" name="Picture 10" descr="modelIIIextract(specialty)"/>
          <p:cNvPicPr>
            <a:picLocks noChangeAspect="1" noChangeArrowheads="1"/>
          </p:cNvPicPr>
          <p:nvPr/>
        </p:nvPicPr>
        <p:blipFill>
          <a:blip r:embed="rId3"/>
          <a:srcRect r="8093"/>
          <a:stretch>
            <a:fillRect/>
          </a:stretch>
        </p:blipFill>
        <p:spPr bwMode="auto">
          <a:xfrm>
            <a:off x="7560" y="3354762"/>
            <a:ext cx="2502202" cy="1888191"/>
          </a:xfrm>
          <a:prstGeom prst="rect">
            <a:avLst/>
          </a:prstGeom>
          <a:noFill/>
          <a:ln w="28575">
            <a:solidFill>
              <a:schemeClr val="bg1"/>
            </a:solidFill>
            <a:miter lim="800000"/>
            <a:headEnd/>
            <a:tailEnd/>
          </a:ln>
        </p:spPr>
      </p:pic>
      <p:sp>
        <p:nvSpPr>
          <p:cNvPr id="18" name="Rectangle 17"/>
          <p:cNvSpPr/>
          <p:nvPr/>
        </p:nvSpPr>
        <p:spPr>
          <a:xfrm>
            <a:off x="0" y="2891118"/>
            <a:ext cx="9144000" cy="47064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anchor="ctr"/>
          <a:lstStyle/>
          <a:p>
            <a:pPr algn="ctr" eaLnBrk="0" hangingPunct="0">
              <a:defRPr/>
            </a:pPr>
            <a:endParaRPr lang="en-US" sz="1400">
              <a:solidFill>
                <a:srgbClr val="C00000"/>
              </a:solidFill>
            </a:endParaRPr>
          </a:p>
        </p:txBody>
      </p:sp>
      <p:sp>
        <p:nvSpPr>
          <p:cNvPr id="19" name="TextBox 27"/>
          <p:cNvSpPr txBox="1">
            <a:spLocks noChangeArrowheads="1"/>
          </p:cNvSpPr>
          <p:nvPr/>
        </p:nvSpPr>
        <p:spPr bwMode="auto">
          <a:xfrm>
            <a:off x="13608" y="2982166"/>
            <a:ext cx="9130392" cy="269704"/>
          </a:xfrm>
          <a:prstGeom prst="rect">
            <a:avLst/>
          </a:prstGeom>
          <a:noFill/>
          <a:ln w="9525">
            <a:noFill/>
            <a:miter lim="800000"/>
            <a:headEnd/>
            <a:tailEnd/>
          </a:ln>
        </p:spPr>
        <p:txBody>
          <a:bodyPr lIns="84216" tIns="42108" rIns="84216" bIns="42108">
            <a:spAutoFit/>
          </a:bodyPr>
          <a:lstStyle/>
          <a:p>
            <a:pPr algn="ctr" eaLnBrk="0" hangingPunct="0"/>
            <a:r>
              <a:rPr lang="en-US" sz="1200" i="1" dirty="0">
                <a:solidFill>
                  <a:schemeClr val="bg1"/>
                </a:solidFill>
                <a:latin typeface="Times" pitchFamily="18" charset="0"/>
              </a:rPr>
              <a:t>FEEDING THE WORLD’s growing appetite for advanced proteins, processed foods, engineered materials and bioenergy</a:t>
            </a:r>
          </a:p>
        </p:txBody>
      </p:sp>
      <p:pic>
        <p:nvPicPr>
          <p:cNvPr id="20" name="Picture 29" descr="FlakerLine.png"/>
          <p:cNvPicPr>
            <a:picLocks noChangeAspect="1"/>
          </p:cNvPicPr>
          <p:nvPr/>
        </p:nvPicPr>
        <p:blipFill>
          <a:blip r:embed="rId4"/>
          <a:srcRect r="394"/>
          <a:stretch>
            <a:fillRect/>
          </a:stretch>
        </p:blipFill>
        <p:spPr bwMode="auto">
          <a:xfrm>
            <a:off x="2540001" y="3354761"/>
            <a:ext cx="2562679" cy="1926011"/>
          </a:xfrm>
          <a:prstGeom prst="rect">
            <a:avLst/>
          </a:prstGeom>
          <a:noFill/>
          <a:ln w="9525">
            <a:noFill/>
            <a:miter lim="800000"/>
            <a:headEnd/>
            <a:tailEnd/>
          </a:ln>
        </p:spPr>
      </p:pic>
      <p:cxnSp>
        <p:nvCxnSpPr>
          <p:cNvPr id="21" name="Straight Connector 20"/>
          <p:cNvCxnSpPr/>
          <p:nvPr/>
        </p:nvCxnSpPr>
        <p:spPr>
          <a:xfrm>
            <a:off x="25703" y="3347757"/>
            <a:ext cx="911829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296244" y="4316366"/>
            <a:ext cx="19092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43718" y="4301659"/>
            <a:ext cx="18825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37"/>
          <p:cNvPicPr>
            <a:picLocks noChangeAspect="1"/>
          </p:cNvPicPr>
          <p:nvPr/>
        </p:nvPicPr>
        <p:blipFill>
          <a:blip r:embed="rId5"/>
          <a:srcRect/>
          <a:stretch>
            <a:fillRect/>
          </a:stretch>
        </p:blipFill>
        <p:spPr bwMode="auto">
          <a:xfrm>
            <a:off x="1143000" y="5638800"/>
            <a:ext cx="1399812" cy="990600"/>
          </a:xfrm>
          <a:prstGeom prst="rect">
            <a:avLst/>
          </a:prstGeom>
          <a:noFill/>
          <a:ln w="28575">
            <a:solidFill>
              <a:schemeClr val="bg1"/>
            </a:solidFill>
            <a:miter lim="800000"/>
            <a:headEnd/>
            <a:tailEnd/>
          </a:ln>
        </p:spPr>
      </p:pic>
      <p:cxnSp>
        <p:nvCxnSpPr>
          <p:cNvPr id="25" name="Straight Connector 24"/>
          <p:cNvCxnSpPr/>
          <p:nvPr/>
        </p:nvCxnSpPr>
        <p:spPr>
          <a:xfrm>
            <a:off x="25703" y="5259761"/>
            <a:ext cx="9118297"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072" y="4975412"/>
            <a:ext cx="9130393" cy="49586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anchor="ctr"/>
          <a:lstStyle/>
          <a:p>
            <a:pPr algn="ctr" eaLnBrk="0" hangingPunct="0">
              <a:defRPr/>
            </a:pPr>
            <a:endParaRPr lang="en-US"/>
          </a:p>
        </p:txBody>
      </p:sp>
      <p:sp>
        <p:nvSpPr>
          <p:cNvPr id="28" name="TextBox 27"/>
          <p:cNvSpPr txBox="1"/>
          <p:nvPr/>
        </p:nvSpPr>
        <p:spPr>
          <a:xfrm>
            <a:off x="217714" y="5064296"/>
            <a:ext cx="8926286" cy="269704"/>
          </a:xfrm>
          <a:prstGeom prst="rect">
            <a:avLst/>
          </a:prstGeom>
          <a:noFill/>
        </p:spPr>
        <p:txBody>
          <a:bodyPr lIns="84216" tIns="42108" rIns="84216" bIns="42108">
            <a:spAutoFit/>
          </a:bodyPr>
          <a:lstStyle/>
          <a:p>
            <a:pPr algn="ctr" eaLnBrk="0" hangingPunct="0">
              <a:defRPr/>
            </a:pPr>
            <a:r>
              <a:rPr lang="en-US" sz="1200" i="1">
                <a:solidFill>
                  <a:schemeClr val="tx1">
                    <a:lumMod val="75000"/>
                    <a:lumOff val="25000"/>
                  </a:schemeClr>
                </a:solidFill>
                <a:latin typeface="Times" pitchFamily="18" charset="0"/>
              </a:rPr>
              <a:t>PREMIER PROVIDER OF PROCESS EQUIPMENT AND ENGINEERED SYSTEMS</a:t>
            </a:r>
          </a:p>
        </p:txBody>
      </p:sp>
      <p:pic>
        <p:nvPicPr>
          <p:cNvPr id="29" name="Picture 3" descr="C:\Users\NDager\AppData\Local\Microsoft\Windows\Temporary Internet Files\Content.Outlook\RG2GIV1T\112_1479 (2).JPG"/>
          <p:cNvPicPr>
            <a:picLocks noChangeAspect="1" noChangeArrowheads="1"/>
          </p:cNvPicPr>
          <p:nvPr/>
        </p:nvPicPr>
        <p:blipFill>
          <a:blip r:embed="rId6"/>
          <a:srcRect l="15833" r="9843" b="13243"/>
          <a:stretch>
            <a:fillRect/>
          </a:stretch>
        </p:blipFill>
        <p:spPr bwMode="auto">
          <a:xfrm>
            <a:off x="5132917" y="3354762"/>
            <a:ext cx="1989667" cy="1613647"/>
          </a:xfrm>
          <a:prstGeom prst="rect">
            <a:avLst/>
          </a:prstGeom>
          <a:noFill/>
          <a:ln w="9525">
            <a:noFill/>
            <a:miter lim="800000"/>
            <a:headEnd/>
            <a:tailEnd/>
          </a:ln>
        </p:spPr>
      </p:pic>
      <p:pic>
        <p:nvPicPr>
          <p:cNvPr id="30" name="Picture 6" descr="C:\Users\NDager\AppData\Local\Microsoft\Windows\Temporary Internet Files\Content.Outlook\RG2GIV1T\DSC_2596 (2).jpg"/>
          <p:cNvPicPr>
            <a:picLocks noChangeAspect="1" noChangeArrowheads="1"/>
          </p:cNvPicPr>
          <p:nvPr/>
        </p:nvPicPr>
        <p:blipFill>
          <a:blip r:embed="rId7"/>
          <a:srcRect r="24347"/>
          <a:stretch>
            <a:fillRect/>
          </a:stretch>
        </p:blipFill>
        <p:spPr bwMode="auto">
          <a:xfrm>
            <a:off x="7146774" y="3361765"/>
            <a:ext cx="1983619" cy="1613647"/>
          </a:xfrm>
          <a:prstGeom prst="rect">
            <a:avLst/>
          </a:prstGeom>
          <a:noFill/>
          <a:ln w="9525">
            <a:noFill/>
            <a:miter lim="800000"/>
            <a:headEnd/>
            <a:tailEnd/>
          </a:ln>
        </p:spPr>
      </p:pic>
    </p:spTree>
    <p:extLst>
      <p:ext uri="{BB962C8B-B14F-4D97-AF65-F5344CB8AC3E}">
        <p14:creationId xmlns:p14="http://schemas.microsoft.com/office/powerpoint/2010/main" val="321845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04800" y="304799"/>
            <a:ext cx="8229600" cy="609601"/>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kern="1200"/>
              <a:t>CPM </a:t>
            </a:r>
            <a:r>
              <a:rPr lang="en-US" sz="2400" kern="1200"/>
              <a:t>Markets</a:t>
            </a:r>
          </a:p>
        </p:txBody>
      </p:sp>
      <p:sp>
        <p:nvSpPr>
          <p:cNvPr id="9" name="Rectangle 8"/>
          <p:cNvSpPr/>
          <p:nvPr/>
        </p:nvSpPr>
        <p:spPr bwMode="auto">
          <a:xfrm>
            <a:off x="304800" y="1516135"/>
            <a:ext cx="4114800" cy="274637"/>
          </a:xfrm>
          <a:prstGeom prst="rect">
            <a:avLst/>
          </a:prstGeom>
          <a:solidFill>
            <a:srgbClr val="C0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2813" eaLnBrk="0" hangingPunct="0">
              <a:defRPr/>
            </a:pPr>
            <a:r>
              <a:rPr lang="en-US" sz="1200" b="1">
                <a:solidFill>
                  <a:schemeClr val="bg1"/>
                </a:solidFill>
              </a:rPr>
              <a:t>Revenue by End Market</a:t>
            </a:r>
          </a:p>
        </p:txBody>
      </p:sp>
      <p:sp>
        <p:nvSpPr>
          <p:cNvPr id="11" name="TextBox 18"/>
          <p:cNvSpPr txBox="1">
            <a:spLocks noChangeArrowheads="1"/>
          </p:cNvSpPr>
          <p:nvPr/>
        </p:nvSpPr>
        <p:spPr bwMode="auto">
          <a:xfrm>
            <a:off x="292100" y="6172200"/>
            <a:ext cx="3138488" cy="247650"/>
          </a:xfrm>
          <a:prstGeom prst="rect">
            <a:avLst/>
          </a:prstGeom>
          <a:noFill/>
          <a:ln w="9525">
            <a:noFill/>
            <a:miter lim="800000"/>
            <a:headEnd/>
            <a:tailEnd/>
          </a:ln>
        </p:spPr>
        <p:txBody>
          <a:bodyPr>
            <a:spAutoFit/>
          </a:bodyPr>
          <a:lstStyle/>
          <a:p>
            <a:pPr eaLnBrk="0" hangingPunct="0"/>
            <a:r>
              <a:rPr lang="en-US" sz="1000" b="0" dirty="0">
                <a:solidFill>
                  <a:schemeClr val="bg1">
                    <a:lumMod val="50000"/>
                  </a:schemeClr>
                </a:solidFill>
              </a:rPr>
              <a:t>Fiscal Year Ending September 30, 2018.</a:t>
            </a:r>
          </a:p>
        </p:txBody>
      </p:sp>
      <p:sp>
        <p:nvSpPr>
          <p:cNvPr id="12" name="Rectangle 11"/>
          <p:cNvSpPr/>
          <p:nvPr/>
        </p:nvSpPr>
        <p:spPr bwMode="auto">
          <a:xfrm>
            <a:off x="4800600" y="1516135"/>
            <a:ext cx="3962400" cy="274637"/>
          </a:xfrm>
          <a:prstGeom prst="rect">
            <a:avLst/>
          </a:prstGeom>
          <a:solidFill>
            <a:srgbClr val="C0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2813" eaLnBrk="0" hangingPunct="0">
              <a:defRPr/>
            </a:pPr>
            <a:r>
              <a:rPr lang="en-US" sz="1200" b="1">
                <a:solidFill>
                  <a:schemeClr val="bg1"/>
                </a:solidFill>
              </a:rPr>
              <a:t>CPM Revenue by Geography</a:t>
            </a:r>
          </a:p>
        </p:txBody>
      </p:sp>
      <p:pic>
        <p:nvPicPr>
          <p:cNvPr id="2" name="Picture 1">
            <a:extLst>
              <a:ext uri="{FF2B5EF4-FFF2-40B4-BE49-F238E27FC236}">
                <a16:creationId xmlns:a16="http://schemas.microsoft.com/office/drawing/2014/main" id="{EDD641ED-9281-47BA-99FC-4BB83F66D78E}"/>
              </a:ext>
            </a:extLst>
          </p:cNvPr>
          <p:cNvPicPr>
            <a:picLocks noChangeAspect="1"/>
          </p:cNvPicPr>
          <p:nvPr/>
        </p:nvPicPr>
        <p:blipFill>
          <a:blip r:embed="rId3"/>
          <a:stretch>
            <a:fillRect/>
          </a:stretch>
        </p:blipFill>
        <p:spPr>
          <a:xfrm>
            <a:off x="4019901" y="1927517"/>
            <a:ext cx="5585279" cy="3697196"/>
          </a:xfrm>
          <a:prstGeom prst="rect">
            <a:avLst/>
          </a:prstGeom>
        </p:spPr>
      </p:pic>
      <p:pic>
        <p:nvPicPr>
          <p:cNvPr id="4" name="Picture 3">
            <a:extLst>
              <a:ext uri="{FF2B5EF4-FFF2-40B4-BE49-F238E27FC236}">
                <a16:creationId xmlns:a16="http://schemas.microsoft.com/office/drawing/2014/main" id="{D143D0C1-A6B1-4EBE-9309-BCA056122257}"/>
              </a:ext>
            </a:extLst>
          </p:cNvPr>
          <p:cNvPicPr>
            <a:picLocks noChangeAspect="1"/>
          </p:cNvPicPr>
          <p:nvPr/>
        </p:nvPicPr>
        <p:blipFill>
          <a:blip r:embed="rId4"/>
          <a:stretch>
            <a:fillRect/>
          </a:stretch>
        </p:blipFill>
        <p:spPr>
          <a:xfrm>
            <a:off x="-189374" y="1947543"/>
            <a:ext cx="5612464" cy="3608013"/>
          </a:xfrm>
          <a:prstGeom prst="rect">
            <a:avLst/>
          </a:prstGeom>
        </p:spPr>
      </p:pic>
    </p:spTree>
    <p:extLst>
      <p:ext uri="{BB962C8B-B14F-4D97-AF65-F5344CB8AC3E}">
        <p14:creationId xmlns:p14="http://schemas.microsoft.com/office/powerpoint/2010/main" val="18307626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12D7271-C158-4A02-B547-B44B9FBB5734}" type="slidenum">
              <a:rPr lang="en-US" smtClean="0"/>
              <a:pPr>
                <a:defRPr/>
              </a:pPr>
              <a:t>11</a:t>
            </a:fld>
            <a:endParaRPr lang="en-US"/>
          </a:p>
        </p:txBody>
      </p:sp>
      <p:sp>
        <p:nvSpPr>
          <p:cNvPr id="7" name="Rectangle 2"/>
          <p:cNvSpPr>
            <a:spLocks noGrp="1" noChangeArrowheads="1"/>
          </p:cNvSpPr>
          <p:nvPr>
            <p:ph type="body" idx="1"/>
          </p:nvPr>
        </p:nvSpPr>
        <p:spPr/>
        <p:txBody>
          <a:bodyPr/>
          <a:lstStyle/>
          <a:p>
            <a:pPr algn="ctr"/>
            <a:r>
              <a:rPr lang="en-US" sz="3200"/>
              <a:t>Process Equipment and Engineered Systems Overview</a:t>
            </a:r>
          </a:p>
        </p:txBody>
      </p:sp>
    </p:spTree>
    <p:extLst>
      <p:ext uri="{BB962C8B-B14F-4D97-AF65-F5344CB8AC3E}">
        <p14:creationId xmlns:p14="http://schemas.microsoft.com/office/powerpoint/2010/main" val="358479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04800" y="152400"/>
            <a:ext cx="8229600" cy="71596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b="1" kern="1200"/>
              <a:t>California Pellet Mill</a:t>
            </a:r>
          </a:p>
        </p:txBody>
      </p:sp>
      <p:sp>
        <p:nvSpPr>
          <p:cNvPr id="16388" name="Rectangle 3"/>
          <p:cNvSpPr>
            <a:spLocks noGrp="1" noChangeArrowheads="1"/>
          </p:cNvSpPr>
          <p:nvPr>
            <p:ph type="body" idx="4294967295"/>
          </p:nvPr>
        </p:nvSpPr>
        <p:spPr>
          <a:xfrm>
            <a:off x="457200" y="2133600"/>
            <a:ext cx="4343400" cy="4191000"/>
          </a:xfrm>
        </p:spPr>
        <p:txBody>
          <a:bodyPr/>
          <a:lstStyle/>
          <a:p>
            <a:endParaRPr lang="en-US" sz="2000" b="1"/>
          </a:p>
          <a:p>
            <a:r>
              <a:rPr lang="en-US" sz="1800" b="1"/>
              <a:t>Pellet Mills</a:t>
            </a:r>
          </a:p>
          <a:p>
            <a:r>
              <a:rPr lang="en-US" sz="1800" b="1" err="1"/>
              <a:t>Briquetters</a:t>
            </a:r>
            <a:endParaRPr lang="en-US" sz="1800" b="1"/>
          </a:p>
          <a:p>
            <a:r>
              <a:rPr lang="en-US" sz="1800" b="1"/>
              <a:t>Conditioners</a:t>
            </a:r>
          </a:p>
          <a:p>
            <a:r>
              <a:rPr lang="en-US" sz="1800" b="1"/>
              <a:t>Coolers</a:t>
            </a:r>
          </a:p>
          <a:p>
            <a:r>
              <a:rPr lang="en-US" sz="1800" b="1"/>
              <a:t>Flakers</a:t>
            </a:r>
          </a:p>
          <a:p>
            <a:r>
              <a:rPr lang="en-US" sz="1800" b="1"/>
              <a:t>Crackers</a:t>
            </a:r>
          </a:p>
          <a:p>
            <a:r>
              <a:rPr lang="en-US" sz="1800" b="1"/>
              <a:t>Hammer Mills</a:t>
            </a:r>
          </a:p>
          <a:p>
            <a:r>
              <a:rPr lang="en-US" sz="1800" b="1"/>
              <a:t>Roller Mills</a:t>
            </a:r>
          </a:p>
          <a:p>
            <a:r>
              <a:rPr lang="en-US" sz="1800" b="1"/>
              <a:t>Sifters/Screeners</a:t>
            </a:r>
          </a:p>
          <a:p>
            <a:r>
              <a:rPr lang="en-US" sz="1800" b="1"/>
              <a:t>Process Control &amp; Automation</a:t>
            </a:r>
            <a:endParaRPr lang="en-US" sz="1800"/>
          </a:p>
          <a:p>
            <a:r>
              <a:rPr lang="en-US" sz="1800" b="1"/>
              <a:t>Scaling &amp; Feeding Systems</a:t>
            </a:r>
          </a:p>
        </p:txBody>
      </p:sp>
      <p:pic>
        <p:nvPicPr>
          <p:cNvPr id="16389" name="Picture 4" descr="727594516@01032007-25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81200"/>
            <a:ext cx="1617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Pellet"/>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46600" y="1973263"/>
            <a:ext cx="12509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ammer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0088" y="4735512"/>
            <a:ext cx="191611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Mill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3426" y="4670425"/>
            <a:ext cx="15827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CPM_Asia.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5113" y="1698625"/>
            <a:ext cx="17414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CPM_Europ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3" y="1670050"/>
            <a:ext cx="17986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2" descr="CPM_Californi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 y="1114425"/>
            <a:ext cx="1778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9" descr="CPM_BetaRav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1114425"/>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DSCF0018.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93494" y="3281362"/>
            <a:ext cx="22113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Horizontel Cooler.jpg"/>
          <p:cNvPicPr>
            <a:picLocks noChangeAspect="1"/>
          </p:cNvPicPr>
          <p:nvPr/>
        </p:nvPicPr>
        <p:blipFill rotWithShape="1">
          <a:blip r:embed="rId12">
            <a:extLst>
              <a:ext uri="{28A0092B-C50C-407E-A947-70E740481C1C}">
                <a14:useLocalDpi xmlns:a14="http://schemas.microsoft.com/office/drawing/2010/main" val="0"/>
              </a:ext>
            </a:extLst>
          </a:blip>
          <a:srcRect l="7118"/>
          <a:stretch/>
        </p:blipFill>
        <p:spPr bwMode="auto">
          <a:xfrm>
            <a:off x="7010400" y="3276600"/>
            <a:ext cx="2133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4" descr="CPM_RoskampChamp.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5644" y="1110403"/>
            <a:ext cx="1600200" cy="56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68169" y="1114828"/>
            <a:ext cx="2110321" cy="557146"/>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51446" y="3261975"/>
            <a:ext cx="1950804" cy="15275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04800" y="152400"/>
            <a:ext cx="8229600" cy="71596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b="1" kern="1200"/>
              <a:t>CPM Engineered Systems</a:t>
            </a:r>
          </a:p>
        </p:txBody>
      </p:sp>
      <p:sp>
        <p:nvSpPr>
          <p:cNvPr id="17412" name="Rectangle 3"/>
          <p:cNvSpPr>
            <a:spLocks noChangeArrowheads="1"/>
          </p:cNvSpPr>
          <p:nvPr/>
        </p:nvSpPr>
        <p:spPr bwMode="auto">
          <a:xfrm>
            <a:off x="609600" y="19050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a:t>Seed Preparation &amp; Extraction</a:t>
            </a:r>
          </a:p>
          <a:p>
            <a:pPr marL="342900" indent="-342900">
              <a:lnSpc>
                <a:spcPct val="80000"/>
              </a:lnSpc>
              <a:spcBef>
                <a:spcPct val="20000"/>
              </a:spcBef>
              <a:buFontTx/>
              <a:buChar char="•"/>
            </a:pPr>
            <a:r>
              <a:rPr lang="en-US" sz="1400"/>
              <a:t>Hulloosenators</a:t>
            </a:r>
          </a:p>
          <a:p>
            <a:pPr marL="342900" indent="-342900">
              <a:lnSpc>
                <a:spcPct val="80000"/>
              </a:lnSpc>
              <a:spcBef>
                <a:spcPct val="20000"/>
              </a:spcBef>
              <a:buFontTx/>
              <a:buChar char="•"/>
            </a:pPr>
            <a:r>
              <a:rPr lang="en-US" sz="1400"/>
              <a:t>Aspirators</a:t>
            </a:r>
          </a:p>
          <a:p>
            <a:pPr marL="342900" indent="-342900">
              <a:lnSpc>
                <a:spcPct val="80000"/>
              </a:lnSpc>
              <a:spcBef>
                <a:spcPct val="20000"/>
              </a:spcBef>
              <a:buFontTx/>
              <a:buChar char="•"/>
            </a:pPr>
            <a:r>
              <a:rPr lang="en-US" sz="1400"/>
              <a:t>Extractors</a:t>
            </a:r>
          </a:p>
          <a:p>
            <a:pPr marL="342900" indent="-342900">
              <a:lnSpc>
                <a:spcPct val="80000"/>
              </a:lnSpc>
              <a:spcBef>
                <a:spcPct val="20000"/>
              </a:spcBef>
              <a:buFontTx/>
              <a:buChar char="•"/>
            </a:pPr>
            <a:r>
              <a:rPr lang="en-US" sz="1400"/>
              <a:t>Screw presses</a:t>
            </a:r>
          </a:p>
          <a:p>
            <a:pPr marL="342900" indent="-342900">
              <a:lnSpc>
                <a:spcPct val="80000"/>
              </a:lnSpc>
              <a:spcBef>
                <a:spcPct val="20000"/>
              </a:spcBef>
              <a:buFontTx/>
              <a:buChar char="•"/>
            </a:pPr>
            <a:r>
              <a:rPr lang="en-US" sz="1400"/>
              <a:t>Conditioners</a:t>
            </a:r>
          </a:p>
          <a:p>
            <a:pPr marL="742950" lvl="1" indent="-285750">
              <a:lnSpc>
                <a:spcPct val="80000"/>
              </a:lnSpc>
              <a:spcBef>
                <a:spcPct val="20000"/>
              </a:spcBef>
            </a:pPr>
            <a:endParaRPr lang="en-US" sz="1200"/>
          </a:p>
          <a:p>
            <a:pPr marL="342900" indent="-342900">
              <a:lnSpc>
                <a:spcPct val="80000"/>
              </a:lnSpc>
              <a:spcBef>
                <a:spcPct val="20000"/>
              </a:spcBef>
            </a:pPr>
            <a:r>
              <a:rPr lang="en-US"/>
              <a:t>Oil Refining</a:t>
            </a:r>
          </a:p>
          <a:p>
            <a:pPr marL="342900" indent="-342900">
              <a:lnSpc>
                <a:spcPct val="80000"/>
              </a:lnSpc>
              <a:spcBef>
                <a:spcPct val="20000"/>
              </a:spcBef>
              <a:buFontTx/>
              <a:buChar char="•"/>
            </a:pPr>
            <a:r>
              <a:rPr lang="en-US" sz="1400"/>
              <a:t>Degumming</a:t>
            </a:r>
          </a:p>
          <a:p>
            <a:pPr marL="342900" indent="-342900">
              <a:lnSpc>
                <a:spcPct val="80000"/>
              </a:lnSpc>
              <a:spcBef>
                <a:spcPct val="20000"/>
              </a:spcBef>
              <a:buFontTx/>
              <a:buChar char="•"/>
            </a:pPr>
            <a:r>
              <a:rPr lang="en-US" sz="1400"/>
              <a:t>Bleaching</a:t>
            </a:r>
          </a:p>
          <a:p>
            <a:pPr marL="342900" indent="-342900">
              <a:lnSpc>
                <a:spcPct val="80000"/>
              </a:lnSpc>
              <a:spcBef>
                <a:spcPct val="20000"/>
              </a:spcBef>
              <a:buFontTx/>
              <a:buChar char="•"/>
            </a:pPr>
            <a:r>
              <a:rPr lang="en-US" sz="1400"/>
              <a:t>Stripping &amp; Deodorizing</a:t>
            </a:r>
          </a:p>
          <a:p>
            <a:pPr marL="342900" indent="-342900">
              <a:lnSpc>
                <a:spcPct val="80000"/>
              </a:lnSpc>
              <a:spcBef>
                <a:spcPct val="20000"/>
              </a:spcBef>
              <a:buFontTx/>
              <a:buChar char="•"/>
            </a:pPr>
            <a:endParaRPr lang="en-US" sz="1400"/>
          </a:p>
          <a:p>
            <a:pPr marL="342900" indent="-342900">
              <a:lnSpc>
                <a:spcPct val="80000"/>
              </a:lnSpc>
              <a:spcBef>
                <a:spcPct val="20000"/>
              </a:spcBef>
            </a:pPr>
            <a:r>
              <a:rPr lang="en-US"/>
              <a:t>Oleochemical &amp; Biodiesel</a:t>
            </a:r>
            <a:endParaRPr lang="en-US" sz="1600"/>
          </a:p>
          <a:p>
            <a:pPr marL="342900" indent="-342900">
              <a:lnSpc>
                <a:spcPct val="80000"/>
              </a:lnSpc>
              <a:spcBef>
                <a:spcPct val="20000"/>
              </a:spcBef>
              <a:buFontTx/>
              <a:buChar char="•"/>
            </a:pPr>
            <a:r>
              <a:rPr lang="en-US" sz="1400"/>
              <a:t>Glycerin</a:t>
            </a:r>
          </a:p>
          <a:p>
            <a:pPr marL="342900" indent="-342900">
              <a:lnSpc>
                <a:spcPct val="80000"/>
              </a:lnSpc>
              <a:spcBef>
                <a:spcPct val="20000"/>
              </a:spcBef>
              <a:buFontTx/>
              <a:buChar char="•"/>
            </a:pPr>
            <a:r>
              <a:rPr lang="en-US" sz="1400"/>
              <a:t>Biodiesel systems</a:t>
            </a:r>
          </a:p>
          <a:p>
            <a:pPr marL="342900" indent="-342900">
              <a:lnSpc>
                <a:spcPct val="80000"/>
              </a:lnSpc>
              <a:spcBef>
                <a:spcPct val="20000"/>
              </a:spcBef>
              <a:buFontTx/>
              <a:buChar char="•"/>
            </a:pPr>
            <a:endParaRPr lang="en-US" sz="1400"/>
          </a:p>
          <a:p>
            <a:pPr marL="342900" indent="-342900">
              <a:lnSpc>
                <a:spcPct val="80000"/>
              </a:lnSpc>
              <a:spcBef>
                <a:spcPct val="20000"/>
              </a:spcBef>
            </a:pPr>
            <a:r>
              <a:rPr lang="en-US"/>
              <a:t>Specialty</a:t>
            </a:r>
            <a:endParaRPr lang="en-US" sz="1600"/>
          </a:p>
          <a:p>
            <a:pPr marL="342900" indent="-342900">
              <a:lnSpc>
                <a:spcPct val="80000"/>
              </a:lnSpc>
              <a:spcBef>
                <a:spcPct val="20000"/>
              </a:spcBef>
              <a:buFontTx/>
              <a:buChar char="•"/>
            </a:pPr>
            <a:r>
              <a:rPr lang="en-US" sz="1400"/>
              <a:t>Extraction</a:t>
            </a:r>
          </a:p>
          <a:p>
            <a:pPr marL="342900" indent="-342900">
              <a:lnSpc>
                <a:spcPct val="80000"/>
              </a:lnSpc>
              <a:spcBef>
                <a:spcPct val="20000"/>
              </a:spcBef>
              <a:buFontTx/>
              <a:buChar char="•"/>
            </a:pPr>
            <a:r>
              <a:rPr lang="en-US" sz="1400"/>
              <a:t>Flash dryer</a:t>
            </a:r>
          </a:p>
          <a:p>
            <a:pPr marL="342900" indent="-342900">
              <a:lnSpc>
                <a:spcPct val="80000"/>
              </a:lnSpc>
              <a:spcBef>
                <a:spcPct val="20000"/>
              </a:spcBef>
            </a:pPr>
            <a:endParaRPr lang="en-US" sz="140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3" y="2525713"/>
            <a:ext cx="19812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414" name="Picture 2" descr="http://www.cimbria-sket.de/pics/kategoriebilder/maschinen_presse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4419600"/>
            <a:ext cx="207803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CPM_Crow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1992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CPM_Europa_CrownLTD.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500" y="984250"/>
            <a:ext cx="18923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descr="biodiese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4025" y="3810000"/>
            <a:ext cx="20605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descr="jetdry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35450" y="2085975"/>
            <a:ext cx="20859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9" descr="C:\DOCUME~1\taibern\LOCALS~1\Temp\Rar$DR03.627\CPM_SKET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950913"/>
            <a:ext cx="1905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19638" y="950913"/>
            <a:ext cx="190976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793" y="4191000"/>
            <a:ext cx="3012303" cy="2184335"/>
          </a:xfrm>
          <a:prstGeom prst="rect">
            <a:avLst/>
          </a:prstGeom>
        </p:spPr>
      </p:pic>
      <p:sp>
        <p:nvSpPr>
          <p:cNvPr id="18435" name="Rectangle 2"/>
          <p:cNvSpPr>
            <a:spLocks noGrp="1" noChangeArrowheads="1"/>
          </p:cNvSpPr>
          <p:nvPr>
            <p:ph type="title"/>
          </p:nvPr>
        </p:nvSpPr>
        <p:spPr>
          <a:xfrm>
            <a:off x="304800" y="152400"/>
            <a:ext cx="8229600" cy="71596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b="1" kern="1200"/>
              <a:t>CPM Extrusion Group</a:t>
            </a:r>
          </a:p>
        </p:txBody>
      </p:sp>
      <p:pic>
        <p:nvPicPr>
          <p:cNvPr id="18437" name="Picture 5" descr="century_c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3587"/>
            <a:ext cx="16224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CPM_Centur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65" y="950654"/>
            <a:ext cx="2916335" cy="9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CPM_Ruiy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6375" y="959630"/>
            <a:ext cx="2850022" cy="90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0" y="2133600"/>
            <a:ext cx="533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nSpc>
                <a:spcPct val="80000"/>
              </a:lnSpc>
              <a:buFontTx/>
              <a:buNone/>
            </a:pPr>
            <a:r>
              <a:rPr lang="en-US" sz="2000" kern="0"/>
              <a:t>CPM Extrusion Systems</a:t>
            </a:r>
          </a:p>
          <a:p>
            <a:pPr lvl="1">
              <a:lnSpc>
                <a:spcPct val="80000"/>
              </a:lnSpc>
              <a:buFont typeface="Arial" panose="020B0604020202020204" pitchFamily="34" charset="0"/>
              <a:buChar char="•"/>
            </a:pPr>
            <a:r>
              <a:rPr lang="en-US" sz="1800"/>
              <a:t>Co and Multi-Screw processing technology</a:t>
            </a:r>
            <a:endParaRPr lang="en-US" sz="1800" kern="0"/>
          </a:p>
          <a:p>
            <a:pPr lvl="1">
              <a:lnSpc>
                <a:spcPct val="80000"/>
              </a:lnSpc>
              <a:buFont typeface="Arial" panose="020B0604020202020204" pitchFamily="34" charset="0"/>
              <a:buChar char="•"/>
            </a:pPr>
            <a:r>
              <a:rPr lang="en-US" sz="1800" kern="0"/>
              <a:t>Modular Extrusion Systems</a:t>
            </a:r>
          </a:p>
          <a:p>
            <a:pPr lvl="1">
              <a:lnSpc>
                <a:spcPct val="80000"/>
              </a:lnSpc>
              <a:buFont typeface="Arial" panose="020B0604020202020204" pitchFamily="34" charset="0"/>
              <a:buChar char="•"/>
            </a:pPr>
            <a:r>
              <a:rPr lang="en-US" sz="1800" kern="0"/>
              <a:t>Unit machines – twin and ring</a:t>
            </a:r>
          </a:p>
          <a:p>
            <a:pPr lvl="1">
              <a:lnSpc>
                <a:spcPct val="80000"/>
              </a:lnSpc>
              <a:buFont typeface="Arial" panose="020B0604020202020204" pitchFamily="34" charset="0"/>
              <a:buChar char="•"/>
            </a:pPr>
            <a:r>
              <a:rPr lang="en-US" sz="1800" kern="0"/>
              <a:t>Process control and automation</a:t>
            </a:r>
          </a:p>
          <a:p>
            <a:pPr lvl="1">
              <a:lnSpc>
                <a:spcPct val="80000"/>
              </a:lnSpc>
              <a:buFont typeface="Arial" panose="020B0604020202020204" pitchFamily="34" charset="0"/>
              <a:buChar char="•"/>
            </a:pPr>
            <a:r>
              <a:rPr lang="en-US" sz="1800" kern="0"/>
              <a:t>Existing machine upgrades</a:t>
            </a:r>
          </a:p>
          <a:p>
            <a:pPr lvl="1">
              <a:lnSpc>
                <a:spcPct val="80000"/>
              </a:lnSpc>
              <a:buFont typeface="Arial" panose="020B0604020202020204" pitchFamily="34" charset="0"/>
              <a:buChar char="•"/>
            </a:pPr>
            <a:r>
              <a:rPr lang="en-US" sz="1800" kern="0"/>
              <a:t>Plant optimization &amp; debottlenecking</a:t>
            </a:r>
          </a:p>
          <a:p>
            <a:pPr lvl="1">
              <a:lnSpc>
                <a:spcPct val="80000"/>
              </a:lnSpc>
              <a:buFont typeface="Arial" panose="020B0604020202020204" pitchFamily="34" charset="0"/>
              <a:buChar char="•"/>
            </a:pPr>
            <a:r>
              <a:rPr lang="en-US" sz="1800" kern="0"/>
              <a:t>Education &amp; Training</a:t>
            </a:r>
          </a:p>
          <a:p>
            <a:pPr marL="457200" lvl="1" indent="0">
              <a:lnSpc>
                <a:spcPct val="80000"/>
              </a:lnSpc>
              <a:buFontTx/>
              <a:buNone/>
            </a:pPr>
            <a:r>
              <a:rPr lang="en-US" sz="1800" kern="0"/>
              <a:t> </a:t>
            </a:r>
          </a:p>
          <a:p>
            <a:pPr marL="457200" lvl="1" indent="0">
              <a:lnSpc>
                <a:spcPct val="80000"/>
              </a:lnSpc>
              <a:buFontTx/>
              <a:buNone/>
            </a:pPr>
            <a:r>
              <a:rPr lang="en-US" sz="2000" kern="0"/>
              <a:t>Supporting Technologies</a:t>
            </a:r>
          </a:p>
          <a:p>
            <a:pPr lvl="1">
              <a:lnSpc>
                <a:spcPct val="80000"/>
              </a:lnSpc>
              <a:buFont typeface="Arial" panose="020B0604020202020204" pitchFamily="34" charset="0"/>
              <a:buChar char="•"/>
            </a:pPr>
            <a:r>
              <a:rPr lang="en-US" sz="1800" kern="0"/>
              <a:t>Side feeders</a:t>
            </a:r>
          </a:p>
          <a:p>
            <a:pPr lvl="1">
              <a:lnSpc>
                <a:spcPct val="80000"/>
              </a:lnSpc>
              <a:buFont typeface="Arial" panose="020B0604020202020204" pitchFamily="34" charset="0"/>
              <a:buChar char="•"/>
            </a:pPr>
            <a:r>
              <a:rPr lang="en-US" sz="1800" kern="0"/>
              <a:t>Stand dies</a:t>
            </a:r>
          </a:p>
          <a:p>
            <a:pPr lvl="1">
              <a:lnSpc>
                <a:spcPct val="80000"/>
              </a:lnSpc>
              <a:buFont typeface="Arial" panose="020B0604020202020204" pitchFamily="34" charset="0"/>
              <a:buChar char="•"/>
            </a:pPr>
            <a:r>
              <a:rPr lang="en-US" sz="1800" kern="0"/>
              <a:t>Wear parts</a:t>
            </a:r>
          </a:p>
          <a:p>
            <a:pPr lvl="1">
              <a:lnSpc>
                <a:spcPct val="80000"/>
              </a:lnSpc>
              <a:buFont typeface="Arial" panose="020B0604020202020204" pitchFamily="34" charset="0"/>
              <a:buChar char="•"/>
            </a:pPr>
            <a:r>
              <a:rPr lang="en-US" sz="1800" kern="0"/>
              <a:t>Vacuum and cooling systems</a:t>
            </a:r>
          </a:p>
          <a:p>
            <a:pPr marL="457200" lvl="1" indent="0">
              <a:lnSpc>
                <a:spcPct val="80000"/>
              </a:lnSpc>
              <a:buNone/>
            </a:pPr>
            <a:endParaRPr lang="en-US" sz="1800" kern="0"/>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8515"/>
          <a:stretch/>
        </p:blipFill>
        <p:spPr>
          <a:xfrm>
            <a:off x="6010971" y="946150"/>
            <a:ext cx="3077125" cy="945884"/>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2089954"/>
            <a:ext cx="3581400" cy="23873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4800" y="152400"/>
            <a:ext cx="8229600" cy="715963"/>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b="1" kern="1200"/>
              <a:t>CPM Thermal Processing Group</a:t>
            </a:r>
          </a:p>
        </p:txBody>
      </p:sp>
      <p:sp>
        <p:nvSpPr>
          <p:cNvPr id="19460" name="Rectangle 3"/>
          <p:cNvSpPr>
            <a:spLocks noGrp="1" noChangeArrowheads="1"/>
          </p:cNvSpPr>
          <p:nvPr>
            <p:ph type="body" idx="4294967295"/>
          </p:nvPr>
        </p:nvSpPr>
        <p:spPr>
          <a:xfrm>
            <a:off x="381000" y="2133600"/>
            <a:ext cx="4102100" cy="4114800"/>
          </a:xfrm>
        </p:spPr>
        <p:txBody>
          <a:bodyPr/>
          <a:lstStyle/>
          <a:p>
            <a:pPr>
              <a:lnSpc>
                <a:spcPct val="80000"/>
              </a:lnSpc>
            </a:pPr>
            <a:r>
              <a:rPr lang="en-US" sz="2000"/>
              <a:t>Thermal Processing</a:t>
            </a:r>
          </a:p>
          <a:p>
            <a:pPr lvl="1">
              <a:lnSpc>
                <a:spcPct val="80000"/>
              </a:lnSpc>
            </a:pPr>
            <a:r>
              <a:rPr lang="en-US" sz="1800"/>
              <a:t>Fluidized bed Dryers</a:t>
            </a:r>
          </a:p>
          <a:p>
            <a:pPr lvl="1">
              <a:lnSpc>
                <a:spcPct val="80000"/>
              </a:lnSpc>
            </a:pPr>
            <a:r>
              <a:rPr lang="en-US" sz="1800"/>
              <a:t>Belt Dryers</a:t>
            </a:r>
          </a:p>
          <a:p>
            <a:pPr lvl="1">
              <a:lnSpc>
                <a:spcPct val="80000"/>
              </a:lnSpc>
            </a:pPr>
            <a:r>
              <a:rPr lang="en-US" sz="1800"/>
              <a:t>Roasters</a:t>
            </a:r>
          </a:p>
          <a:p>
            <a:pPr lvl="1">
              <a:lnSpc>
                <a:spcPct val="80000"/>
              </a:lnSpc>
            </a:pPr>
            <a:r>
              <a:rPr lang="en-US" sz="1800"/>
              <a:t>Toasters</a:t>
            </a:r>
          </a:p>
          <a:p>
            <a:pPr lvl="1">
              <a:lnSpc>
                <a:spcPct val="80000"/>
              </a:lnSpc>
            </a:pPr>
            <a:r>
              <a:rPr lang="en-US" sz="1800"/>
              <a:t>Coolers</a:t>
            </a:r>
          </a:p>
          <a:p>
            <a:pPr lvl="1">
              <a:lnSpc>
                <a:spcPct val="80000"/>
              </a:lnSpc>
            </a:pPr>
            <a:r>
              <a:rPr lang="en-US" sz="1800"/>
              <a:t>Metal decoration</a:t>
            </a:r>
          </a:p>
          <a:p>
            <a:pPr lvl="1">
              <a:lnSpc>
                <a:spcPct val="80000"/>
              </a:lnSpc>
            </a:pPr>
            <a:r>
              <a:rPr lang="en-US" sz="1800"/>
              <a:t>Griddles</a:t>
            </a:r>
          </a:p>
          <a:p>
            <a:pPr lvl="1">
              <a:lnSpc>
                <a:spcPct val="80000"/>
              </a:lnSpc>
            </a:pPr>
            <a:r>
              <a:rPr lang="en-US" sz="1800"/>
              <a:t>Conveyance</a:t>
            </a:r>
          </a:p>
          <a:p>
            <a:pPr>
              <a:lnSpc>
                <a:spcPct val="80000"/>
              </a:lnSpc>
            </a:pPr>
            <a:endParaRPr lang="en-US" sz="2000"/>
          </a:p>
          <a:p>
            <a:pPr>
              <a:lnSpc>
                <a:spcPct val="80000"/>
              </a:lnSpc>
            </a:pPr>
            <a:r>
              <a:rPr lang="en-US" sz="2000"/>
              <a:t>Preparation</a:t>
            </a:r>
          </a:p>
          <a:p>
            <a:pPr lvl="1">
              <a:lnSpc>
                <a:spcPct val="80000"/>
              </a:lnSpc>
            </a:pPr>
            <a:r>
              <a:rPr lang="en-US" sz="1800"/>
              <a:t>Pressure Cookers</a:t>
            </a:r>
          </a:p>
          <a:p>
            <a:pPr lvl="1">
              <a:lnSpc>
                <a:spcPct val="80000"/>
              </a:lnSpc>
            </a:pPr>
            <a:r>
              <a:rPr lang="en-US" sz="1800"/>
              <a:t>Flakers</a:t>
            </a:r>
          </a:p>
          <a:p>
            <a:pPr lvl="1">
              <a:lnSpc>
                <a:spcPct val="80000"/>
              </a:lnSpc>
            </a:pPr>
            <a:r>
              <a:rPr lang="en-US" sz="1800"/>
              <a:t>Shredders</a:t>
            </a:r>
          </a:p>
          <a:p>
            <a:pPr lvl="1">
              <a:lnSpc>
                <a:spcPct val="80000"/>
              </a:lnSpc>
            </a:pPr>
            <a:r>
              <a:rPr lang="en-US" sz="1800"/>
              <a:t>Batter Mixers</a:t>
            </a:r>
          </a:p>
          <a:p>
            <a:pPr lvl="1">
              <a:lnSpc>
                <a:spcPct val="80000"/>
              </a:lnSpc>
            </a:pPr>
            <a:endParaRPr lang="en-US" sz="1800"/>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4384675"/>
            <a:ext cx="259873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pi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495800"/>
            <a:ext cx="1760538"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224" y="2716956"/>
            <a:ext cx="1715328" cy="155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3" descr="CPM_WolverineProcto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55846"/>
            <a:ext cx="2058980" cy="6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4" descr="CPM_Greenbank.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0" y="1310746"/>
            <a:ext cx="1981200" cy="6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stretch>
            <a:fillRect/>
          </a:stretch>
        </p:blipFill>
        <p:spPr>
          <a:xfrm>
            <a:off x="6305664" y="2766590"/>
            <a:ext cx="2838336" cy="134821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7740" y="1264313"/>
            <a:ext cx="2115360" cy="701224"/>
          </a:xfrm>
          <a:prstGeom prst="rect">
            <a:avLst/>
          </a:prstGeom>
        </p:spPr>
      </p:pic>
      <p:pic>
        <p:nvPicPr>
          <p:cNvPr id="3" name="Picture 2">
            <a:extLst>
              <a:ext uri="{FF2B5EF4-FFF2-40B4-BE49-F238E27FC236}">
                <a16:creationId xmlns:a16="http://schemas.microsoft.com/office/drawing/2014/main" id="{C16753BD-40DE-4934-BB5F-33241FBC4D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0247" y="1236132"/>
            <a:ext cx="2028768" cy="7174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Sample MARKET AREAS</a:t>
            </a:r>
          </a:p>
        </p:txBody>
      </p:sp>
      <p:sp>
        <p:nvSpPr>
          <p:cNvPr id="5" name="Text Placeholder 4"/>
          <p:cNvSpPr>
            <a:spLocks noGrp="1"/>
          </p:cNvSpPr>
          <p:nvPr>
            <p:ph type="body" idx="1"/>
          </p:nvPr>
        </p:nvSpPr>
        <p:spPr/>
        <p:txBody>
          <a:bodyPr/>
          <a:lstStyle/>
          <a:p>
            <a:r>
              <a:rPr lang="en-US"/>
              <a:t>Addendum</a:t>
            </a:r>
          </a:p>
        </p:txBody>
      </p:sp>
    </p:spTree>
    <p:extLst>
      <p:ext uri="{BB962C8B-B14F-4D97-AF65-F5344CB8AC3E}">
        <p14:creationId xmlns:p14="http://schemas.microsoft.com/office/powerpoint/2010/main" val="353991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gray">
          <a:xfrm>
            <a:off x="522516" y="304186"/>
            <a:ext cx="1146421" cy="433270"/>
          </a:xfrm>
          <a:prstGeom prst="rect">
            <a:avLst/>
          </a:prstGeom>
          <a:noFill/>
          <a:ln w="9525" algn="ctr">
            <a:noFill/>
            <a:miter lim="800000"/>
            <a:headEnd/>
            <a:tailEnd/>
          </a:ln>
          <a:effectLst>
            <a:outerShdw blurRad="50800" dist="38100" dir="2700000" algn="tl" rotWithShape="0">
              <a:schemeClr val="bg1"/>
            </a:outerShdw>
          </a:effectLst>
        </p:spPr>
        <p:txBody>
          <a:bodyPr wrap="none" lIns="93798" tIns="46900" rIns="93798" bIns="46900">
            <a:spAutoFit/>
          </a:bodyPr>
          <a:lstStyle/>
          <a:p>
            <a:pPr defTabSz="938462"/>
            <a:r>
              <a:rPr lang="en-US" sz="2200">
                <a:solidFill>
                  <a:prstClr val="black">
                    <a:lumMod val="95000"/>
                    <a:lumOff val="5000"/>
                  </a:prstClr>
                </a:solidFill>
              </a:rPr>
              <a:t>Oilseed</a:t>
            </a:r>
          </a:p>
        </p:txBody>
      </p:sp>
      <p:grpSp>
        <p:nvGrpSpPr>
          <p:cNvPr id="2" name="Group 1"/>
          <p:cNvGrpSpPr/>
          <p:nvPr/>
        </p:nvGrpSpPr>
        <p:grpSpPr bwMode="gray">
          <a:xfrm>
            <a:off x="606151" y="995305"/>
            <a:ext cx="7981464" cy="5329295"/>
            <a:chOff x="763463" y="1411751"/>
            <a:chExt cx="8380537" cy="6039868"/>
          </a:xfrm>
        </p:grpSpPr>
        <p:sp>
          <p:nvSpPr>
            <p:cNvPr id="7" name="Rectangle 53"/>
            <p:cNvSpPr>
              <a:spLocks noChangeArrowheads="1"/>
            </p:cNvSpPr>
            <p:nvPr/>
          </p:nvSpPr>
          <p:spPr bwMode="gray">
            <a:xfrm>
              <a:off x="6495656" y="3583105"/>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Crown Extractor</a:t>
              </a:r>
            </a:p>
          </p:txBody>
        </p:sp>
        <p:pic>
          <p:nvPicPr>
            <p:cNvPr id="8" name="Picture 78" descr="soy-oilseed.jpg"/>
            <p:cNvPicPr>
              <a:picLocks noChangeAspect="1"/>
            </p:cNvPicPr>
            <p:nvPr/>
          </p:nvPicPr>
          <p:blipFill>
            <a:blip r:embed="rId3" cstate="print"/>
            <a:srcRect b="25410"/>
            <a:stretch>
              <a:fillRect/>
            </a:stretch>
          </p:blipFill>
          <p:spPr bwMode="gray">
            <a:xfrm>
              <a:off x="4433115" y="1411751"/>
              <a:ext cx="1304022" cy="440431"/>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pic>
        <p:cxnSp>
          <p:nvCxnSpPr>
            <p:cNvPr id="10" name="AutoShape 41"/>
            <p:cNvCxnSpPr>
              <a:cxnSpLocks noChangeShapeType="1"/>
              <a:endCxn id="48" idx="0"/>
            </p:cNvCxnSpPr>
            <p:nvPr/>
          </p:nvCxnSpPr>
          <p:spPr bwMode="gray">
            <a:xfrm rot="5400000">
              <a:off x="4991570" y="1928465"/>
              <a:ext cx="152568" cy="1440"/>
            </a:xfrm>
            <a:prstGeom prst="straightConnector1">
              <a:avLst/>
            </a:prstGeom>
            <a:noFill/>
            <a:ln w="9525">
              <a:solidFill>
                <a:schemeClr val="tx1"/>
              </a:solidFill>
              <a:round/>
              <a:headEnd/>
              <a:tailEnd type="triangle" w="med" len="med"/>
            </a:ln>
          </p:spPr>
        </p:cxnSp>
        <p:sp>
          <p:nvSpPr>
            <p:cNvPr id="11" name="Text Box 17"/>
            <p:cNvSpPr txBox="1">
              <a:spLocks noChangeArrowheads="1"/>
            </p:cNvSpPr>
            <p:nvPr/>
          </p:nvSpPr>
          <p:spPr bwMode="gray">
            <a:xfrm>
              <a:off x="8510700" y="4093596"/>
              <a:ext cx="633300" cy="209288"/>
            </a:xfrm>
            <a:prstGeom prst="rect">
              <a:avLst/>
            </a:prstGeom>
            <a:noFill/>
            <a:ln w="9525">
              <a:noFill/>
              <a:miter lim="800000"/>
              <a:headEnd/>
              <a:tailEnd/>
            </a:ln>
          </p:spPr>
          <p:txBody>
            <a:bodyPr>
              <a:spAutoFit/>
            </a:bodyPr>
            <a:lstStyle/>
            <a:p>
              <a:pPr algn="ctr" eaLnBrk="0" hangingPunct="0">
                <a:spcBef>
                  <a:spcPct val="0"/>
                </a:spcBef>
                <a:defRPr/>
              </a:pPr>
              <a:r>
                <a:rPr lang="en-US" sz="600" i="1"/>
                <a:t>Crude Oil</a:t>
              </a:r>
            </a:p>
          </p:txBody>
        </p:sp>
        <p:sp>
          <p:nvSpPr>
            <p:cNvPr id="12" name="Text Box 29"/>
            <p:cNvSpPr txBox="1">
              <a:spLocks noChangeArrowheads="1"/>
            </p:cNvSpPr>
            <p:nvPr/>
          </p:nvSpPr>
          <p:spPr bwMode="gray">
            <a:xfrm>
              <a:off x="5724182" y="7026198"/>
              <a:ext cx="692113" cy="209288"/>
            </a:xfrm>
            <a:prstGeom prst="rect">
              <a:avLst/>
            </a:prstGeom>
            <a:noFill/>
            <a:ln w="9525">
              <a:noFill/>
              <a:miter lim="800000"/>
              <a:headEnd/>
              <a:tailEnd/>
            </a:ln>
          </p:spPr>
          <p:txBody>
            <a:bodyPr wrap="none">
              <a:spAutoFit/>
            </a:bodyPr>
            <a:lstStyle/>
            <a:p>
              <a:pPr eaLnBrk="0" hangingPunct="0">
                <a:spcBef>
                  <a:spcPct val="0"/>
                </a:spcBef>
                <a:defRPr/>
              </a:pPr>
              <a:r>
                <a:rPr lang="en-US" sz="600" i="1"/>
                <a:t>Pelleted Hulls</a:t>
              </a:r>
            </a:p>
          </p:txBody>
        </p:sp>
        <p:sp>
          <p:nvSpPr>
            <p:cNvPr id="13" name="Rectangle 2"/>
            <p:cNvSpPr>
              <a:spLocks noChangeArrowheads="1"/>
            </p:cNvSpPr>
            <p:nvPr/>
          </p:nvSpPr>
          <p:spPr bwMode="gray">
            <a:xfrm>
              <a:off x="6565608" y="6568825"/>
              <a:ext cx="1329929" cy="487928"/>
            </a:xfrm>
            <a:prstGeom prst="rect">
              <a:avLst/>
            </a:prstGeom>
            <a:solidFill>
              <a:srgbClr val="FFFFFF"/>
            </a:solidFill>
            <a:ln w="12700">
              <a:solidFill>
                <a:srgbClr val="C0C0C0"/>
              </a:solidFill>
              <a:miter lim="800000"/>
              <a:headEnd/>
              <a:tailEnd/>
            </a:ln>
          </p:spPr>
          <p:txBody>
            <a:bodyPr wrap="none" anchor="ctr"/>
            <a:lstStyle/>
            <a:p>
              <a:endParaRPr lang="en-US" sz="400"/>
            </a:p>
          </p:txBody>
        </p:sp>
        <p:cxnSp>
          <p:nvCxnSpPr>
            <p:cNvPr id="14" name="AutoShape 14"/>
            <p:cNvCxnSpPr>
              <a:cxnSpLocks noChangeShapeType="1"/>
              <a:stCxn id="57" idx="2"/>
              <a:endCxn id="58" idx="0"/>
            </p:cNvCxnSpPr>
            <p:nvPr/>
          </p:nvCxnSpPr>
          <p:spPr bwMode="gray">
            <a:xfrm rot="5400000">
              <a:off x="7241798" y="2443166"/>
              <a:ext cx="234897" cy="1440"/>
            </a:xfrm>
            <a:prstGeom prst="straightConnector1">
              <a:avLst/>
            </a:prstGeom>
            <a:noFill/>
            <a:ln w="9525">
              <a:solidFill>
                <a:schemeClr val="tx1"/>
              </a:solidFill>
              <a:round/>
              <a:headEnd/>
              <a:tailEnd type="triangle" w="med" len="med"/>
            </a:ln>
          </p:spPr>
        </p:cxnSp>
        <p:sp>
          <p:nvSpPr>
            <p:cNvPr id="15" name="Text Box 16"/>
            <p:cNvSpPr txBox="1">
              <a:spLocks noChangeArrowheads="1"/>
            </p:cNvSpPr>
            <p:nvPr/>
          </p:nvSpPr>
          <p:spPr bwMode="gray">
            <a:xfrm>
              <a:off x="6253806" y="3374027"/>
              <a:ext cx="454789" cy="209288"/>
            </a:xfrm>
            <a:prstGeom prst="rect">
              <a:avLst/>
            </a:prstGeom>
            <a:noFill/>
            <a:ln w="9525">
              <a:noFill/>
              <a:miter lim="800000"/>
              <a:headEnd/>
              <a:tailEnd/>
            </a:ln>
          </p:spPr>
          <p:txBody>
            <a:bodyPr wrap="none">
              <a:spAutoFit/>
            </a:bodyPr>
            <a:lstStyle/>
            <a:p>
              <a:pPr eaLnBrk="0" hangingPunct="0">
                <a:spcBef>
                  <a:spcPct val="0"/>
                </a:spcBef>
                <a:defRPr/>
              </a:pPr>
              <a:r>
                <a:rPr lang="en-US" sz="600" i="1"/>
                <a:t>Flakes </a:t>
              </a:r>
            </a:p>
          </p:txBody>
        </p:sp>
        <p:cxnSp>
          <p:nvCxnSpPr>
            <p:cNvPr id="16" name="AutoShape 18"/>
            <p:cNvCxnSpPr>
              <a:cxnSpLocks noChangeShapeType="1"/>
              <a:stCxn id="58" idx="2"/>
              <a:endCxn id="59" idx="0"/>
            </p:cNvCxnSpPr>
            <p:nvPr/>
          </p:nvCxnSpPr>
          <p:spPr bwMode="gray">
            <a:xfrm rot="5400000">
              <a:off x="7241798" y="2954412"/>
              <a:ext cx="234897" cy="1440"/>
            </a:xfrm>
            <a:prstGeom prst="straightConnector1">
              <a:avLst/>
            </a:prstGeom>
            <a:noFill/>
            <a:ln w="9525">
              <a:solidFill>
                <a:schemeClr val="tx1"/>
              </a:solidFill>
              <a:round/>
              <a:headEnd/>
              <a:tailEnd type="triangle" w="med" len="med"/>
            </a:ln>
          </p:spPr>
        </p:cxnSp>
        <p:cxnSp>
          <p:nvCxnSpPr>
            <p:cNvPr id="17" name="AutoShape 20"/>
            <p:cNvCxnSpPr>
              <a:cxnSpLocks noChangeShapeType="1"/>
              <a:stCxn id="59" idx="2"/>
              <a:endCxn id="7" idx="0"/>
            </p:cNvCxnSpPr>
            <p:nvPr/>
          </p:nvCxnSpPr>
          <p:spPr bwMode="gray">
            <a:xfrm rot="5400000">
              <a:off x="7241798" y="3465657"/>
              <a:ext cx="234897" cy="1440"/>
            </a:xfrm>
            <a:prstGeom prst="straightConnector1">
              <a:avLst/>
            </a:prstGeom>
            <a:noFill/>
            <a:ln w="9525">
              <a:solidFill>
                <a:schemeClr val="tx1"/>
              </a:solidFill>
              <a:round/>
              <a:headEnd/>
              <a:tailEnd type="triangle" w="med" len="med"/>
            </a:ln>
          </p:spPr>
        </p:cxnSp>
        <p:sp>
          <p:nvSpPr>
            <p:cNvPr id="18" name="Text Box 23"/>
            <p:cNvSpPr txBox="1">
              <a:spLocks noChangeArrowheads="1"/>
            </p:cNvSpPr>
            <p:nvPr/>
          </p:nvSpPr>
          <p:spPr bwMode="gray">
            <a:xfrm>
              <a:off x="5091373" y="4755191"/>
              <a:ext cx="660133" cy="209288"/>
            </a:xfrm>
            <a:prstGeom prst="rect">
              <a:avLst/>
            </a:prstGeom>
            <a:noFill/>
            <a:ln w="9525">
              <a:noFill/>
              <a:miter lim="800000"/>
              <a:headEnd/>
              <a:tailEnd/>
            </a:ln>
          </p:spPr>
          <p:txBody>
            <a:bodyPr wrap="none">
              <a:spAutoFit/>
            </a:bodyPr>
            <a:lstStyle/>
            <a:p>
              <a:pPr eaLnBrk="0" hangingPunct="0">
                <a:spcBef>
                  <a:spcPct val="0"/>
                </a:spcBef>
                <a:defRPr/>
              </a:pPr>
              <a:r>
                <a:rPr lang="en-US" sz="600" i="1"/>
                <a:t>Clean Beans</a:t>
              </a:r>
            </a:p>
          </p:txBody>
        </p:sp>
        <p:sp>
          <p:nvSpPr>
            <p:cNvPr id="19" name="Text Box 24"/>
            <p:cNvSpPr txBox="1">
              <a:spLocks noChangeArrowheads="1"/>
            </p:cNvSpPr>
            <p:nvPr/>
          </p:nvSpPr>
          <p:spPr bwMode="gray">
            <a:xfrm>
              <a:off x="6315398" y="4502375"/>
              <a:ext cx="370631" cy="209288"/>
            </a:xfrm>
            <a:prstGeom prst="rect">
              <a:avLst/>
            </a:prstGeom>
            <a:noFill/>
            <a:ln w="9525">
              <a:noFill/>
              <a:miter lim="800000"/>
              <a:headEnd/>
              <a:tailEnd/>
            </a:ln>
          </p:spPr>
          <p:txBody>
            <a:bodyPr wrap="none">
              <a:spAutoFit/>
            </a:bodyPr>
            <a:lstStyle/>
            <a:p>
              <a:pPr eaLnBrk="0" hangingPunct="0">
                <a:spcBef>
                  <a:spcPct val="0"/>
                </a:spcBef>
                <a:defRPr/>
              </a:pPr>
              <a:r>
                <a:rPr lang="en-US" sz="600" i="1"/>
                <a:t>Meal</a:t>
              </a:r>
            </a:p>
          </p:txBody>
        </p:sp>
        <p:cxnSp>
          <p:nvCxnSpPr>
            <p:cNvPr id="20" name="AutoShape 34"/>
            <p:cNvCxnSpPr>
              <a:cxnSpLocks noChangeShapeType="1"/>
              <a:stCxn id="60" idx="2"/>
              <a:endCxn id="61" idx="0"/>
            </p:cNvCxnSpPr>
            <p:nvPr/>
          </p:nvCxnSpPr>
          <p:spPr bwMode="gray">
            <a:xfrm rot="5400000">
              <a:off x="7241799" y="4604732"/>
              <a:ext cx="234896" cy="1440"/>
            </a:xfrm>
            <a:prstGeom prst="straightConnector1">
              <a:avLst/>
            </a:prstGeom>
            <a:noFill/>
            <a:ln w="9525">
              <a:solidFill>
                <a:schemeClr val="tx1"/>
              </a:solidFill>
              <a:round/>
              <a:headEnd/>
              <a:tailEnd type="triangle" w="med" len="med"/>
            </a:ln>
          </p:spPr>
        </p:cxnSp>
        <p:cxnSp>
          <p:nvCxnSpPr>
            <p:cNvPr id="21" name="AutoShape 38"/>
            <p:cNvCxnSpPr>
              <a:cxnSpLocks noChangeShapeType="1"/>
              <a:stCxn id="50" idx="2"/>
              <a:endCxn id="57" idx="0"/>
            </p:cNvCxnSpPr>
            <p:nvPr/>
          </p:nvCxnSpPr>
          <p:spPr bwMode="gray">
            <a:xfrm rot="5400000" flipH="1" flipV="1">
              <a:off x="4757772" y="2359451"/>
              <a:ext cx="2911557" cy="2291393"/>
            </a:xfrm>
            <a:prstGeom prst="bentConnector5">
              <a:avLst>
                <a:gd name="adj1" fmla="val -4846"/>
                <a:gd name="adj2" fmla="val 50000"/>
                <a:gd name="adj3" fmla="val 107119"/>
              </a:avLst>
            </a:prstGeom>
            <a:noFill/>
            <a:ln w="9525">
              <a:solidFill>
                <a:schemeClr val="tx1"/>
              </a:solidFill>
              <a:miter lim="800000"/>
              <a:headEnd/>
              <a:tailEnd type="triangle" w="med" len="med"/>
            </a:ln>
          </p:spPr>
        </p:cxnSp>
        <p:cxnSp>
          <p:nvCxnSpPr>
            <p:cNvPr id="22" name="AutoShape 40"/>
            <p:cNvCxnSpPr>
              <a:cxnSpLocks noChangeShapeType="1"/>
              <a:stCxn id="7" idx="2"/>
              <a:endCxn id="60" idx="0"/>
            </p:cNvCxnSpPr>
            <p:nvPr/>
          </p:nvCxnSpPr>
          <p:spPr bwMode="gray">
            <a:xfrm rot="5400000">
              <a:off x="7241798" y="3976902"/>
              <a:ext cx="234897" cy="1440"/>
            </a:xfrm>
            <a:prstGeom prst="bentConnector3">
              <a:avLst>
                <a:gd name="adj1" fmla="val 50000"/>
              </a:avLst>
            </a:prstGeom>
            <a:noFill/>
            <a:ln w="9525">
              <a:solidFill>
                <a:schemeClr val="tx1"/>
              </a:solidFill>
              <a:miter lim="800000"/>
              <a:headEnd/>
              <a:tailEnd type="triangle" w="med" len="med"/>
            </a:ln>
          </p:spPr>
        </p:cxnSp>
        <p:sp>
          <p:nvSpPr>
            <p:cNvPr id="23" name="Text Box 42"/>
            <p:cNvSpPr txBox="1">
              <a:spLocks noChangeArrowheads="1"/>
            </p:cNvSpPr>
            <p:nvPr/>
          </p:nvSpPr>
          <p:spPr bwMode="gray">
            <a:xfrm>
              <a:off x="6784384" y="6584362"/>
              <a:ext cx="843440" cy="209288"/>
            </a:xfrm>
            <a:prstGeom prst="rect">
              <a:avLst/>
            </a:prstGeom>
            <a:noFill/>
            <a:ln w="9525">
              <a:noFill/>
              <a:miter lim="800000"/>
              <a:headEnd/>
              <a:tailEnd/>
            </a:ln>
          </p:spPr>
          <p:txBody>
            <a:bodyPr anchor="ctr">
              <a:spAutoFit/>
            </a:bodyPr>
            <a:lstStyle/>
            <a:p>
              <a:pPr eaLnBrk="0" hangingPunct="0">
                <a:spcBef>
                  <a:spcPct val="0"/>
                </a:spcBef>
              </a:pPr>
              <a:r>
                <a:rPr lang="en-US" sz="600"/>
                <a:t>CPM Equipment</a:t>
              </a:r>
            </a:p>
          </p:txBody>
        </p:sp>
        <p:sp>
          <p:nvSpPr>
            <p:cNvPr id="25" name="Text Box 43"/>
            <p:cNvSpPr txBox="1">
              <a:spLocks noChangeArrowheads="1"/>
            </p:cNvSpPr>
            <p:nvPr/>
          </p:nvSpPr>
          <p:spPr bwMode="gray">
            <a:xfrm>
              <a:off x="6764233" y="6814653"/>
              <a:ext cx="1129733" cy="209288"/>
            </a:xfrm>
            <a:prstGeom prst="rect">
              <a:avLst/>
            </a:prstGeom>
            <a:noFill/>
            <a:ln w="9525">
              <a:noFill/>
              <a:miter lim="800000"/>
              <a:headEnd/>
              <a:tailEnd/>
            </a:ln>
          </p:spPr>
          <p:txBody>
            <a:bodyPr wrap="none" anchor="ctr">
              <a:spAutoFit/>
            </a:bodyPr>
            <a:lstStyle/>
            <a:p>
              <a:pPr eaLnBrk="0" hangingPunct="0">
                <a:spcBef>
                  <a:spcPct val="0"/>
                </a:spcBef>
              </a:pPr>
              <a:r>
                <a:rPr lang="en-US" sz="600"/>
                <a:t>Non-Company Equipment</a:t>
              </a:r>
            </a:p>
          </p:txBody>
        </p:sp>
        <p:cxnSp>
          <p:nvCxnSpPr>
            <p:cNvPr id="26" name="AutoShape 49"/>
            <p:cNvCxnSpPr>
              <a:cxnSpLocks noChangeShapeType="1"/>
              <a:stCxn id="7" idx="3"/>
              <a:endCxn id="33" idx="1"/>
            </p:cNvCxnSpPr>
            <p:nvPr/>
          </p:nvCxnSpPr>
          <p:spPr bwMode="gray">
            <a:xfrm flipV="1">
              <a:off x="8222837" y="3719745"/>
              <a:ext cx="330538" cy="1535"/>
            </a:xfrm>
            <a:prstGeom prst="straightConnector1">
              <a:avLst/>
            </a:prstGeom>
            <a:noFill/>
            <a:ln w="9525">
              <a:solidFill>
                <a:schemeClr val="tx1"/>
              </a:solidFill>
              <a:round/>
              <a:headEnd/>
              <a:tailEnd type="triangle" w="med" len="med"/>
            </a:ln>
          </p:spPr>
        </p:cxnSp>
        <p:cxnSp>
          <p:nvCxnSpPr>
            <p:cNvPr id="27" name="AutoShape 52"/>
            <p:cNvCxnSpPr>
              <a:cxnSpLocks noChangeShapeType="1"/>
              <a:stCxn id="49" idx="2"/>
              <a:endCxn id="51" idx="0"/>
            </p:cNvCxnSpPr>
            <p:nvPr/>
          </p:nvCxnSpPr>
          <p:spPr bwMode="gray">
            <a:xfrm rot="5400000">
              <a:off x="4938046" y="2946872"/>
              <a:ext cx="259617" cy="1440"/>
            </a:xfrm>
            <a:prstGeom prst="straightConnector1">
              <a:avLst/>
            </a:prstGeom>
            <a:noFill/>
            <a:ln w="9525">
              <a:solidFill>
                <a:schemeClr val="tx1"/>
              </a:solidFill>
              <a:round/>
              <a:headEnd/>
              <a:tailEnd type="triangle" w="med" len="med"/>
            </a:ln>
          </p:spPr>
        </p:cxnSp>
        <p:cxnSp>
          <p:nvCxnSpPr>
            <p:cNvPr id="28" name="AutoShape 53"/>
            <p:cNvCxnSpPr>
              <a:cxnSpLocks noChangeShapeType="1"/>
              <a:stCxn id="51" idx="2"/>
              <a:endCxn id="52" idx="0"/>
            </p:cNvCxnSpPr>
            <p:nvPr/>
          </p:nvCxnSpPr>
          <p:spPr bwMode="gray">
            <a:xfrm rot="5400000">
              <a:off x="4938046" y="3482837"/>
              <a:ext cx="259617" cy="1440"/>
            </a:xfrm>
            <a:prstGeom prst="bentConnector3">
              <a:avLst>
                <a:gd name="adj1" fmla="val 50000"/>
              </a:avLst>
            </a:prstGeom>
            <a:noFill/>
            <a:ln w="9525">
              <a:solidFill>
                <a:schemeClr val="tx1"/>
              </a:solidFill>
              <a:miter lim="800000"/>
              <a:headEnd/>
              <a:tailEnd type="triangle" w="med" len="med"/>
            </a:ln>
          </p:spPr>
        </p:cxnSp>
        <p:cxnSp>
          <p:nvCxnSpPr>
            <p:cNvPr id="29" name="AutoShape 54"/>
            <p:cNvCxnSpPr>
              <a:cxnSpLocks noChangeShapeType="1"/>
              <a:stCxn id="52" idx="2"/>
              <a:endCxn id="53" idx="0"/>
            </p:cNvCxnSpPr>
            <p:nvPr/>
          </p:nvCxnSpPr>
          <p:spPr bwMode="gray">
            <a:xfrm rot="5400000">
              <a:off x="4938046" y="4018803"/>
              <a:ext cx="259617" cy="1440"/>
            </a:xfrm>
            <a:prstGeom prst="bentConnector3">
              <a:avLst>
                <a:gd name="adj1" fmla="val 50000"/>
              </a:avLst>
            </a:prstGeom>
            <a:noFill/>
            <a:ln w="9525">
              <a:solidFill>
                <a:schemeClr val="tx1"/>
              </a:solidFill>
              <a:miter lim="800000"/>
              <a:headEnd/>
              <a:tailEnd type="triangle" w="med" len="med"/>
            </a:ln>
          </p:spPr>
        </p:cxnSp>
        <p:cxnSp>
          <p:nvCxnSpPr>
            <p:cNvPr id="30" name="AutoShape 55"/>
            <p:cNvCxnSpPr>
              <a:cxnSpLocks noChangeShapeType="1"/>
              <a:stCxn id="48" idx="2"/>
              <a:endCxn id="49" idx="0"/>
            </p:cNvCxnSpPr>
            <p:nvPr/>
          </p:nvCxnSpPr>
          <p:spPr bwMode="gray">
            <a:xfrm rot="5400000">
              <a:off x="4938046" y="2410906"/>
              <a:ext cx="259617" cy="1440"/>
            </a:xfrm>
            <a:prstGeom prst="straightConnector1">
              <a:avLst/>
            </a:prstGeom>
            <a:noFill/>
            <a:ln w="9525">
              <a:solidFill>
                <a:schemeClr val="tx1"/>
              </a:solidFill>
              <a:round/>
              <a:headEnd/>
              <a:tailEnd type="triangle" w="med" len="med"/>
            </a:ln>
          </p:spPr>
        </p:cxnSp>
        <p:sp>
          <p:nvSpPr>
            <p:cNvPr id="31" name="Rectangle 56"/>
            <p:cNvSpPr>
              <a:spLocks noChangeArrowheads="1"/>
            </p:cNvSpPr>
            <p:nvPr/>
          </p:nvSpPr>
          <p:spPr bwMode="gray">
            <a:xfrm>
              <a:off x="6634695" y="6600490"/>
              <a:ext cx="146810" cy="14681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400"/>
            </a:p>
          </p:txBody>
        </p:sp>
        <p:sp>
          <p:nvSpPr>
            <p:cNvPr id="32" name="Rectangle 57"/>
            <p:cNvSpPr>
              <a:spLocks noChangeArrowheads="1"/>
            </p:cNvSpPr>
            <p:nvPr/>
          </p:nvSpPr>
          <p:spPr bwMode="gray">
            <a:xfrm>
              <a:off x="6643331" y="6842295"/>
              <a:ext cx="146810" cy="14681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400"/>
            </a:p>
          </p:txBody>
        </p:sp>
        <p:pic>
          <p:nvPicPr>
            <p:cNvPr id="33" name="Picture 82" descr="bottles.jpg"/>
            <p:cNvPicPr>
              <a:picLocks noChangeAspect="1"/>
            </p:cNvPicPr>
            <p:nvPr/>
          </p:nvPicPr>
          <p:blipFill>
            <a:blip r:embed="rId4" cstate="print"/>
            <a:srcRect/>
            <a:stretch>
              <a:fillRect/>
            </a:stretch>
          </p:blipFill>
          <p:spPr bwMode="gray">
            <a:xfrm>
              <a:off x="8553375" y="3357037"/>
              <a:ext cx="518154" cy="725416"/>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34" name="Picture 205" descr="iStock_000006133896Small.jpg"/>
            <p:cNvPicPr>
              <a:picLocks noChangeAspect="1"/>
            </p:cNvPicPr>
            <p:nvPr/>
          </p:nvPicPr>
          <p:blipFill>
            <a:blip r:embed="rId5" cstate="print"/>
            <a:srcRect/>
            <a:stretch>
              <a:fillRect/>
            </a:stretch>
          </p:blipFill>
          <p:spPr bwMode="gray">
            <a:xfrm>
              <a:off x="4921110" y="6731467"/>
              <a:ext cx="803073" cy="533893"/>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35" name="Text Box 4"/>
            <p:cNvSpPr txBox="1">
              <a:spLocks noChangeArrowheads="1"/>
            </p:cNvSpPr>
            <p:nvPr/>
          </p:nvSpPr>
          <p:spPr bwMode="gray">
            <a:xfrm>
              <a:off x="4177983" y="1872785"/>
              <a:ext cx="604513" cy="165521"/>
            </a:xfrm>
            <a:prstGeom prst="rect">
              <a:avLst/>
            </a:prstGeom>
            <a:solidFill>
              <a:schemeClr val="bg1"/>
            </a:solidFill>
            <a:ln w="9525">
              <a:noFill/>
              <a:miter lim="800000"/>
              <a:headEnd/>
              <a:tailEnd/>
            </a:ln>
          </p:spPr>
          <p:txBody>
            <a:bodyPr wrap="none" anchor="ctr"/>
            <a:lstStyle/>
            <a:p>
              <a:pPr algn="ctr" eaLnBrk="0" hangingPunct="0">
                <a:spcBef>
                  <a:spcPct val="0"/>
                </a:spcBef>
                <a:defRPr/>
              </a:pPr>
              <a:r>
                <a:rPr lang="en-US" sz="600" i="1"/>
                <a:t>Whole Beans</a:t>
              </a:r>
            </a:p>
          </p:txBody>
        </p:sp>
        <p:cxnSp>
          <p:nvCxnSpPr>
            <p:cNvPr id="36" name="AutoShape 37"/>
            <p:cNvCxnSpPr>
              <a:cxnSpLocks noChangeShapeType="1"/>
              <a:stCxn id="50" idx="2"/>
              <a:endCxn id="54" idx="0"/>
            </p:cNvCxnSpPr>
            <p:nvPr/>
          </p:nvCxnSpPr>
          <p:spPr bwMode="gray">
            <a:xfrm rot="5400000">
              <a:off x="4938046" y="5090734"/>
              <a:ext cx="259617" cy="1440"/>
            </a:xfrm>
            <a:prstGeom prst="bentConnector3">
              <a:avLst>
                <a:gd name="adj1" fmla="val 50000"/>
              </a:avLst>
            </a:prstGeom>
            <a:noFill/>
            <a:ln w="9525">
              <a:solidFill>
                <a:schemeClr val="tx1"/>
              </a:solidFill>
              <a:miter lim="800000"/>
              <a:headEnd/>
              <a:tailEnd/>
            </a:ln>
          </p:spPr>
        </p:cxnSp>
        <p:sp>
          <p:nvSpPr>
            <p:cNvPr id="37" name="Text Box 17"/>
            <p:cNvSpPr txBox="1">
              <a:spLocks noChangeArrowheads="1"/>
            </p:cNvSpPr>
            <p:nvPr/>
          </p:nvSpPr>
          <p:spPr bwMode="gray">
            <a:xfrm>
              <a:off x="7635591" y="6076968"/>
              <a:ext cx="740389" cy="313932"/>
            </a:xfrm>
            <a:prstGeom prst="rect">
              <a:avLst/>
            </a:prstGeom>
            <a:noFill/>
            <a:ln w="9525">
              <a:noFill/>
              <a:miter lim="800000"/>
              <a:headEnd/>
              <a:tailEnd/>
            </a:ln>
          </p:spPr>
          <p:txBody>
            <a:bodyPr wrap="square">
              <a:spAutoFit/>
            </a:bodyPr>
            <a:lstStyle/>
            <a:p>
              <a:pPr algn="ctr" eaLnBrk="0" hangingPunct="0">
                <a:spcBef>
                  <a:spcPct val="0"/>
                </a:spcBef>
                <a:defRPr/>
              </a:pPr>
              <a:r>
                <a:rPr lang="en-US" sz="600" i="1"/>
                <a:t>Ground</a:t>
              </a:r>
            </a:p>
            <a:p>
              <a:pPr algn="ctr" eaLnBrk="0" hangingPunct="0">
                <a:spcBef>
                  <a:spcPct val="0"/>
                </a:spcBef>
                <a:defRPr/>
              </a:pPr>
              <a:r>
                <a:rPr lang="en-US" sz="600" i="1"/>
                <a:t>Meal</a:t>
              </a:r>
            </a:p>
          </p:txBody>
        </p:sp>
        <p:cxnSp>
          <p:nvCxnSpPr>
            <p:cNvPr id="38" name="AutoShape 54"/>
            <p:cNvCxnSpPr>
              <a:cxnSpLocks noChangeShapeType="1"/>
              <a:stCxn id="53" idx="2"/>
              <a:endCxn id="50" idx="0"/>
            </p:cNvCxnSpPr>
            <p:nvPr/>
          </p:nvCxnSpPr>
          <p:spPr bwMode="gray">
            <a:xfrm rot="5400000">
              <a:off x="4938046" y="4554768"/>
              <a:ext cx="259617" cy="1440"/>
            </a:xfrm>
            <a:prstGeom prst="bentConnector3">
              <a:avLst>
                <a:gd name="adj1" fmla="val 50000"/>
              </a:avLst>
            </a:prstGeom>
            <a:noFill/>
            <a:ln w="9525">
              <a:solidFill>
                <a:schemeClr val="tx1"/>
              </a:solidFill>
              <a:miter lim="800000"/>
              <a:headEnd/>
              <a:tailEnd type="triangle" w="med" len="med"/>
            </a:ln>
          </p:spPr>
        </p:cxnSp>
        <p:pic>
          <p:nvPicPr>
            <p:cNvPr id="39" name="Picture 4" descr="DSCN1525"/>
            <p:cNvPicPr>
              <a:picLocks noChangeAspect="1" noChangeArrowheads="1"/>
            </p:cNvPicPr>
            <p:nvPr/>
          </p:nvPicPr>
          <p:blipFill>
            <a:blip r:embed="rId6" cstate="screen"/>
            <a:srcRect l="18440" b="13333"/>
            <a:stretch>
              <a:fillRect/>
            </a:stretch>
          </p:blipFill>
          <p:spPr bwMode="gray">
            <a:xfrm>
              <a:off x="777136" y="4886261"/>
              <a:ext cx="3259764" cy="2336567"/>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40" name="Text Box 23"/>
            <p:cNvSpPr txBox="1">
              <a:spLocks noChangeArrowheads="1"/>
            </p:cNvSpPr>
            <p:nvPr/>
          </p:nvSpPr>
          <p:spPr bwMode="gray">
            <a:xfrm>
              <a:off x="4630792" y="5034418"/>
              <a:ext cx="375679" cy="209288"/>
            </a:xfrm>
            <a:prstGeom prst="rect">
              <a:avLst/>
            </a:prstGeom>
            <a:noFill/>
            <a:ln w="9525">
              <a:noFill/>
              <a:miter lim="800000"/>
              <a:headEnd/>
              <a:tailEnd/>
            </a:ln>
          </p:spPr>
          <p:txBody>
            <a:bodyPr wrap="none">
              <a:spAutoFit/>
            </a:bodyPr>
            <a:lstStyle/>
            <a:p>
              <a:pPr eaLnBrk="0" hangingPunct="0">
                <a:spcBef>
                  <a:spcPct val="0"/>
                </a:spcBef>
                <a:defRPr/>
              </a:pPr>
              <a:r>
                <a:rPr lang="en-US" sz="600" i="1"/>
                <a:t>Hulls</a:t>
              </a:r>
            </a:p>
          </p:txBody>
        </p:sp>
        <p:sp>
          <p:nvSpPr>
            <p:cNvPr id="41" name="TextBox 40"/>
            <p:cNvSpPr txBox="1"/>
            <p:nvPr/>
          </p:nvSpPr>
          <p:spPr bwMode="gray">
            <a:xfrm>
              <a:off x="763463" y="1610376"/>
              <a:ext cx="3274970" cy="1073312"/>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1300" b="1"/>
                <a:t>Oilseed Processing Facility</a:t>
              </a:r>
            </a:p>
            <a:p>
              <a:pPr algn="ctr" eaLnBrk="0" hangingPunct="0">
                <a:spcBef>
                  <a:spcPct val="0"/>
                </a:spcBef>
                <a:defRPr/>
              </a:pPr>
              <a:r>
                <a:rPr lang="en-US" sz="1000"/>
                <a:t>8.000 tons/day</a:t>
              </a:r>
            </a:p>
            <a:p>
              <a:pPr algn="ctr" eaLnBrk="0" hangingPunct="0">
                <a:spcBef>
                  <a:spcPct val="0"/>
                </a:spcBef>
                <a:defRPr/>
              </a:pPr>
              <a:r>
                <a:rPr lang="en-US" sz="1000"/>
                <a:t>Rosario, Argentina</a:t>
              </a:r>
            </a:p>
          </p:txBody>
        </p:sp>
        <p:sp>
          <p:nvSpPr>
            <p:cNvPr id="42" name="Text Box 23"/>
            <p:cNvSpPr txBox="1">
              <a:spLocks noChangeArrowheads="1"/>
            </p:cNvSpPr>
            <p:nvPr/>
          </p:nvSpPr>
          <p:spPr bwMode="gray">
            <a:xfrm>
              <a:off x="1564216" y="7242331"/>
              <a:ext cx="1232405" cy="209288"/>
            </a:xfrm>
            <a:prstGeom prst="rect">
              <a:avLst/>
            </a:prstGeom>
            <a:noFill/>
            <a:ln w="9525">
              <a:noFill/>
              <a:miter lim="800000"/>
              <a:headEnd/>
              <a:tailEnd/>
            </a:ln>
          </p:spPr>
          <p:txBody>
            <a:bodyPr wrap="none">
              <a:spAutoFit/>
            </a:bodyPr>
            <a:lstStyle/>
            <a:p>
              <a:pPr eaLnBrk="0" hangingPunct="0">
                <a:spcBef>
                  <a:spcPct val="0"/>
                </a:spcBef>
                <a:defRPr/>
              </a:pPr>
              <a:r>
                <a:rPr lang="en-US" sz="600" i="1"/>
                <a:t>Crown Hot Dehulling System</a:t>
              </a:r>
            </a:p>
          </p:txBody>
        </p:sp>
        <p:sp>
          <p:nvSpPr>
            <p:cNvPr id="44" name="TextBox 43"/>
            <p:cNvSpPr txBox="1"/>
            <p:nvPr/>
          </p:nvSpPr>
          <p:spPr bwMode="gray">
            <a:xfrm>
              <a:off x="772100" y="2817064"/>
              <a:ext cx="3274970" cy="1935821"/>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square" tIns="137160" anchor="ctr"/>
            <a:lstStyle/>
            <a:p>
              <a:pPr algn="ctr" eaLnBrk="0" hangingPunct="0">
                <a:spcBef>
                  <a:spcPct val="0"/>
                </a:spcBef>
                <a:defRPr/>
              </a:pPr>
              <a:r>
                <a:rPr lang="en-US" sz="900" b="1"/>
                <a:t>Project Narrative</a:t>
              </a:r>
            </a:p>
            <a:p>
              <a:pPr marL="157905" indent="-157905" eaLnBrk="0" hangingPunct="0">
                <a:buFont typeface="Arial" panose="020B0604020202020204" pitchFamily="34" charset="0"/>
                <a:buChar char="•"/>
                <a:defRPr/>
              </a:pPr>
              <a:r>
                <a:rPr lang="en-US" sz="900"/>
                <a:t>New entrant into oilseed processing</a:t>
              </a:r>
            </a:p>
            <a:p>
              <a:pPr marL="157905" indent="-157905" eaLnBrk="0" hangingPunct="0">
                <a:buFont typeface="Arial" panose="020B0604020202020204" pitchFamily="34" charset="0"/>
                <a:buChar char="•"/>
                <a:defRPr/>
              </a:pPr>
              <a:r>
                <a:rPr lang="en-US" sz="900"/>
                <a:t>Customer chose CPM/Crown to realize the process and equipment operating advantages to become a competitive, low-cost commodity producer</a:t>
              </a:r>
            </a:p>
            <a:p>
              <a:pPr marL="157905" indent="-157905" eaLnBrk="0" hangingPunct="0">
                <a:buFont typeface="Arial" panose="020B0604020202020204" pitchFamily="34" charset="0"/>
                <a:buChar char="•"/>
                <a:defRPr/>
              </a:pPr>
              <a:r>
                <a:rPr lang="en-US" sz="900"/>
                <a:t>Project represents significant aftermarket opportunities for cracking roll, hammers, bearings, and more</a:t>
              </a:r>
            </a:p>
            <a:p>
              <a:pPr marL="157905" indent="-157905" eaLnBrk="0" hangingPunct="0">
                <a:buFont typeface="Arial" panose="020B0604020202020204" pitchFamily="34" charset="0"/>
                <a:buChar char="•"/>
                <a:defRPr/>
              </a:pPr>
              <a:r>
                <a:rPr lang="en-US" sz="900"/>
                <a:t>Designed for facility expansion where CPM/Crown are the incumbent and preferred suppliers</a:t>
              </a:r>
            </a:p>
            <a:p>
              <a:pPr eaLnBrk="0" hangingPunct="0">
                <a:spcBef>
                  <a:spcPct val="0"/>
                </a:spcBef>
                <a:defRPr/>
              </a:pPr>
              <a:endParaRPr lang="en-US" sz="900"/>
            </a:p>
          </p:txBody>
        </p:sp>
        <p:cxnSp>
          <p:nvCxnSpPr>
            <p:cNvPr id="45" name="AutoShape 34"/>
            <p:cNvCxnSpPr>
              <a:cxnSpLocks noChangeShapeType="1"/>
              <a:stCxn id="61" idx="2"/>
            </p:cNvCxnSpPr>
            <p:nvPr/>
          </p:nvCxnSpPr>
          <p:spPr bwMode="gray">
            <a:xfrm rot="16200000" flipH="1">
              <a:off x="7500300" y="4857476"/>
              <a:ext cx="290745" cy="572851"/>
            </a:xfrm>
            <a:prstGeom prst="straightConnector1">
              <a:avLst/>
            </a:prstGeom>
            <a:noFill/>
            <a:ln w="9525">
              <a:solidFill>
                <a:schemeClr val="tx1"/>
              </a:solidFill>
              <a:round/>
              <a:headEnd/>
              <a:tailEnd type="triangle" w="med" len="med"/>
            </a:ln>
          </p:spPr>
        </p:cxnSp>
        <p:cxnSp>
          <p:nvCxnSpPr>
            <p:cNvPr id="46" name="AutoShape 54"/>
            <p:cNvCxnSpPr>
              <a:cxnSpLocks noChangeShapeType="1"/>
              <a:stCxn id="54" idx="2"/>
              <a:endCxn id="55" idx="0"/>
            </p:cNvCxnSpPr>
            <p:nvPr/>
          </p:nvCxnSpPr>
          <p:spPr bwMode="gray">
            <a:xfrm rot="5400000">
              <a:off x="4938046" y="5626699"/>
              <a:ext cx="259617" cy="1440"/>
            </a:xfrm>
            <a:prstGeom prst="bentConnector3">
              <a:avLst>
                <a:gd name="adj1" fmla="val 50000"/>
              </a:avLst>
            </a:prstGeom>
            <a:noFill/>
            <a:ln w="9525">
              <a:solidFill>
                <a:schemeClr val="tx1"/>
              </a:solidFill>
              <a:miter lim="800000"/>
              <a:headEnd/>
              <a:tailEnd type="triangle" w="med" len="med"/>
            </a:ln>
          </p:spPr>
        </p:cxnSp>
        <p:cxnSp>
          <p:nvCxnSpPr>
            <p:cNvPr id="47" name="AutoShape 54"/>
            <p:cNvCxnSpPr>
              <a:cxnSpLocks noChangeShapeType="1"/>
              <a:stCxn id="55" idx="2"/>
              <a:endCxn id="56" idx="0"/>
            </p:cNvCxnSpPr>
            <p:nvPr/>
          </p:nvCxnSpPr>
          <p:spPr bwMode="gray">
            <a:xfrm rot="5400000">
              <a:off x="4938044" y="6162666"/>
              <a:ext cx="259619" cy="1440"/>
            </a:xfrm>
            <a:prstGeom prst="bentConnector3">
              <a:avLst>
                <a:gd name="adj1" fmla="val 50000"/>
              </a:avLst>
            </a:prstGeom>
            <a:noFill/>
            <a:ln w="9525">
              <a:solidFill>
                <a:schemeClr val="tx1"/>
              </a:solidFill>
              <a:miter lim="800000"/>
              <a:headEnd/>
              <a:tailEnd type="triangle" w="med" len="med"/>
            </a:ln>
          </p:spPr>
        </p:cxnSp>
        <p:sp>
          <p:nvSpPr>
            <p:cNvPr id="48" name="Rectangle 67"/>
            <p:cNvSpPr>
              <a:spLocks noChangeArrowheads="1"/>
            </p:cNvSpPr>
            <p:nvPr/>
          </p:nvSpPr>
          <p:spPr bwMode="gray">
            <a:xfrm>
              <a:off x="4204264" y="2004750"/>
              <a:ext cx="1727181" cy="276349"/>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solidFill>
                    <a:schemeClr val="bg1"/>
                  </a:solidFill>
                </a:rPr>
                <a:t>Screener</a:t>
              </a:r>
            </a:p>
          </p:txBody>
        </p:sp>
        <p:sp>
          <p:nvSpPr>
            <p:cNvPr id="49" name="Rectangle 53"/>
            <p:cNvSpPr>
              <a:spLocks noChangeArrowheads="1"/>
            </p:cNvSpPr>
            <p:nvPr/>
          </p:nvSpPr>
          <p:spPr bwMode="gray">
            <a:xfrm>
              <a:off x="4204264" y="2540715"/>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Crown Jet Dryer</a:t>
              </a:r>
            </a:p>
          </p:txBody>
        </p:sp>
        <p:sp>
          <p:nvSpPr>
            <p:cNvPr id="50" name="Rectangle 67"/>
            <p:cNvSpPr>
              <a:spLocks noChangeArrowheads="1"/>
            </p:cNvSpPr>
            <p:nvPr/>
          </p:nvSpPr>
          <p:spPr bwMode="gray">
            <a:xfrm>
              <a:off x="4204264" y="4684577"/>
              <a:ext cx="1727181" cy="276349"/>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solidFill>
                    <a:schemeClr val="bg1"/>
                  </a:solidFill>
                </a:rPr>
                <a:t>Screener</a:t>
              </a:r>
            </a:p>
          </p:txBody>
        </p:sp>
        <p:sp>
          <p:nvSpPr>
            <p:cNvPr id="51" name="Rectangle 53"/>
            <p:cNvSpPr>
              <a:spLocks noChangeArrowheads="1"/>
            </p:cNvSpPr>
            <p:nvPr/>
          </p:nvSpPr>
          <p:spPr bwMode="gray">
            <a:xfrm>
              <a:off x="4204264" y="3076681"/>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Crown Vertical Seed Conditioner</a:t>
              </a:r>
            </a:p>
          </p:txBody>
        </p:sp>
        <p:sp>
          <p:nvSpPr>
            <p:cNvPr id="52" name="Rectangle 53"/>
            <p:cNvSpPr>
              <a:spLocks noChangeArrowheads="1"/>
            </p:cNvSpPr>
            <p:nvPr/>
          </p:nvSpPr>
          <p:spPr bwMode="gray">
            <a:xfrm>
              <a:off x="4204264" y="3612646"/>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Roskamp Hullosenator</a:t>
              </a:r>
            </a:p>
          </p:txBody>
        </p:sp>
        <p:sp>
          <p:nvSpPr>
            <p:cNvPr id="53" name="Rectangle 53"/>
            <p:cNvSpPr>
              <a:spLocks noChangeArrowheads="1"/>
            </p:cNvSpPr>
            <p:nvPr/>
          </p:nvSpPr>
          <p:spPr bwMode="gray">
            <a:xfrm>
              <a:off x="4204264" y="4148611"/>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Crown Aspirator</a:t>
              </a:r>
            </a:p>
          </p:txBody>
        </p:sp>
        <p:sp>
          <p:nvSpPr>
            <p:cNvPr id="54" name="Rectangle 53"/>
            <p:cNvSpPr>
              <a:spLocks noChangeArrowheads="1"/>
            </p:cNvSpPr>
            <p:nvPr/>
          </p:nvSpPr>
          <p:spPr bwMode="gray">
            <a:xfrm>
              <a:off x="4204264" y="5220542"/>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Champion Hammermill</a:t>
              </a:r>
            </a:p>
          </p:txBody>
        </p:sp>
        <p:sp>
          <p:nvSpPr>
            <p:cNvPr id="55" name="Rectangle 53"/>
            <p:cNvSpPr>
              <a:spLocks noChangeArrowheads="1"/>
            </p:cNvSpPr>
            <p:nvPr/>
          </p:nvSpPr>
          <p:spPr bwMode="gray">
            <a:xfrm>
              <a:off x="4204264" y="5756508"/>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CPM Pellet Mill</a:t>
              </a:r>
            </a:p>
          </p:txBody>
        </p:sp>
        <p:sp>
          <p:nvSpPr>
            <p:cNvPr id="56" name="Rectangle 53"/>
            <p:cNvSpPr>
              <a:spLocks noChangeArrowheads="1"/>
            </p:cNvSpPr>
            <p:nvPr/>
          </p:nvSpPr>
          <p:spPr bwMode="gray">
            <a:xfrm>
              <a:off x="4204264" y="6292476"/>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CPM Counterflow Cooler</a:t>
              </a:r>
            </a:p>
          </p:txBody>
        </p:sp>
        <p:sp>
          <p:nvSpPr>
            <p:cNvPr id="57" name="Rectangle 53"/>
            <p:cNvSpPr>
              <a:spLocks noChangeArrowheads="1"/>
            </p:cNvSpPr>
            <p:nvPr/>
          </p:nvSpPr>
          <p:spPr bwMode="gray">
            <a:xfrm>
              <a:off x="6495656" y="2049369"/>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Roskamp Cracker</a:t>
              </a:r>
            </a:p>
          </p:txBody>
        </p:sp>
        <p:sp>
          <p:nvSpPr>
            <p:cNvPr id="58" name="Rectangle 53"/>
            <p:cNvSpPr>
              <a:spLocks noChangeArrowheads="1"/>
            </p:cNvSpPr>
            <p:nvPr/>
          </p:nvSpPr>
          <p:spPr bwMode="gray">
            <a:xfrm>
              <a:off x="6495656" y="2560614"/>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Crown Aspirator</a:t>
              </a:r>
            </a:p>
          </p:txBody>
        </p:sp>
        <p:sp>
          <p:nvSpPr>
            <p:cNvPr id="59" name="Rectangle 53"/>
            <p:cNvSpPr>
              <a:spLocks noChangeArrowheads="1"/>
            </p:cNvSpPr>
            <p:nvPr/>
          </p:nvSpPr>
          <p:spPr bwMode="gray">
            <a:xfrm>
              <a:off x="6495656" y="3071860"/>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Roskamp Flaking Mill</a:t>
              </a:r>
            </a:p>
          </p:txBody>
        </p:sp>
        <p:sp>
          <p:nvSpPr>
            <p:cNvPr id="60" name="Rectangle 53"/>
            <p:cNvSpPr>
              <a:spLocks noChangeArrowheads="1"/>
            </p:cNvSpPr>
            <p:nvPr/>
          </p:nvSpPr>
          <p:spPr bwMode="gray">
            <a:xfrm>
              <a:off x="6495656" y="4094351"/>
              <a:ext cx="1727181" cy="392934"/>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Crown Dryer Toaster </a:t>
              </a:r>
            </a:p>
            <a:p>
              <a:pPr algn="ctr" eaLnBrk="0" hangingPunct="0">
                <a:spcBef>
                  <a:spcPct val="0"/>
                </a:spcBef>
                <a:defRPr/>
              </a:pPr>
              <a:r>
                <a:rPr lang="en-US" sz="800"/>
                <a:t>Desolventizer Cooler</a:t>
              </a:r>
            </a:p>
          </p:txBody>
        </p:sp>
        <p:sp>
          <p:nvSpPr>
            <p:cNvPr id="61" name="Rectangle 53"/>
            <p:cNvSpPr>
              <a:spLocks noChangeArrowheads="1"/>
            </p:cNvSpPr>
            <p:nvPr/>
          </p:nvSpPr>
          <p:spPr bwMode="gray">
            <a:xfrm>
              <a:off x="6495656" y="4722180"/>
              <a:ext cx="1727181" cy="276349"/>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Champion Hammermill</a:t>
              </a:r>
            </a:p>
          </p:txBody>
        </p:sp>
        <p:cxnSp>
          <p:nvCxnSpPr>
            <p:cNvPr id="62" name="AutoShape 54"/>
            <p:cNvCxnSpPr>
              <a:cxnSpLocks noChangeShapeType="1"/>
              <a:stCxn id="56" idx="2"/>
              <a:endCxn id="34" idx="0"/>
            </p:cNvCxnSpPr>
            <p:nvPr/>
          </p:nvCxnSpPr>
          <p:spPr bwMode="gray">
            <a:xfrm rot="16200000" flipH="1">
              <a:off x="5113929" y="6522749"/>
              <a:ext cx="162642" cy="254792"/>
            </a:xfrm>
            <a:prstGeom prst="bentConnector3">
              <a:avLst>
                <a:gd name="adj1" fmla="val 50000"/>
              </a:avLst>
            </a:prstGeom>
            <a:noFill/>
            <a:ln w="9525">
              <a:solidFill>
                <a:schemeClr val="tx1"/>
              </a:solidFill>
              <a:miter lim="800000"/>
              <a:headEnd/>
              <a:tailEnd type="triangle" w="med" len="med"/>
            </a:ln>
          </p:spPr>
        </p:cxnSp>
        <p:pic>
          <p:nvPicPr>
            <p:cNvPr id="63" name="Picture 2" descr="F:\__Live Deals\CPM 2011 (2029)\03 Information Received\Images\Dehulling process.jpg"/>
            <p:cNvPicPr>
              <a:picLocks noChangeAspect="1" noChangeArrowheads="1"/>
            </p:cNvPicPr>
            <p:nvPr/>
          </p:nvPicPr>
          <p:blipFill>
            <a:blip r:embed="rId7" cstate="print"/>
            <a:srcRect/>
            <a:stretch>
              <a:fillRect/>
            </a:stretch>
          </p:blipFill>
          <p:spPr bwMode="gray">
            <a:xfrm>
              <a:off x="6527896" y="5359491"/>
              <a:ext cx="1646003" cy="721734"/>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64" name="Rectangle 63"/>
            <p:cNvSpPr/>
            <p:nvPr/>
          </p:nvSpPr>
          <p:spPr bwMode="gray">
            <a:xfrm>
              <a:off x="7819828" y="5349723"/>
              <a:ext cx="362708" cy="1012128"/>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42162">
                <a:spcBef>
                  <a:spcPct val="50000"/>
                </a:spcBef>
              </a:pPr>
              <a:endParaRPr lang="en-US" sz="800" b="1">
                <a:latin typeface="Times New Roman" pitchFamily="18" charset="0"/>
              </a:endParaRPr>
            </a:p>
          </p:txBody>
        </p:sp>
        <p:sp>
          <p:nvSpPr>
            <p:cNvPr id="65" name="Text Box 17"/>
            <p:cNvSpPr txBox="1">
              <a:spLocks noChangeArrowheads="1"/>
            </p:cNvSpPr>
            <p:nvPr/>
          </p:nvSpPr>
          <p:spPr bwMode="gray">
            <a:xfrm>
              <a:off x="6691404" y="6079848"/>
              <a:ext cx="932678" cy="313932"/>
            </a:xfrm>
            <a:prstGeom prst="rect">
              <a:avLst/>
            </a:prstGeom>
            <a:noFill/>
            <a:ln w="9525">
              <a:noFill/>
              <a:miter lim="800000"/>
              <a:headEnd/>
              <a:tailEnd/>
            </a:ln>
          </p:spPr>
          <p:txBody>
            <a:bodyPr wrap="square">
              <a:spAutoFit/>
            </a:bodyPr>
            <a:lstStyle/>
            <a:p>
              <a:pPr algn="ctr" eaLnBrk="0" hangingPunct="0">
                <a:spcBef>
                  <a:spcPct val="0"/>
                </a:spcBef>
                <a:defRPr/>
              </a:pPr>
              <a:r>
                <a:rPr lang="en-US" sz="600" i="1"/>
                <a:t>Soybean During </a:t>
              </a:r>
            </a:p>
            <a:p>
              <a:pPr algn="ctr" eaLnBrk="0" hangingPunct="0">
                <a:spcBef>
                  <a:spcPct val="0"/>
                </a:spcBef>
                <a:defRPr/>
              </a:pPr>
              <a:r>
                <a:rPr lang="en-US" sz="600" i="1"/>
                <a:t>Dehulling Process</a:t>
              </a:r>
            </a:p>
          </p:txBody>
        </p:sp>
      </p:grpSp>
    </p:spTree>
    <p:extLst>
      <p:ext uri="{BB962C8B-B14F-4D97-AF65-F5344CB8AC3E}">
        <p14:creationId xmlns:p14="http://schemas.microsoft.com/office/powerpoint/2010/main" val="408531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gray">
          <a:xfrm>
            <a:off x="522516" y="376740"/>
            <a:ext cx="1774798" cy="433270"/>
          </a:xfrm>
          <a:prstGeom prst="rect">
            <a:avLst/>
          </a:prstGeom>
          <a:noFill/>
          <a:ln w="9525" algn="ctr">
            <a:noFill/>
            <a:miter lim="800000"/>
            <a:headEnd/>
            <a:tailEnd/>
          </a:ln>
          <a:effectLst>
            <a:outerShdw blurRad="50800" dist="38100" dir="2700000" algn="tl" rotWithShape="0">
              <a:schemeClr val="bg1"/>
            </a:outerShdw>
          </a:effectLst>
        </p:spPr>
        <p:txBody>
          <a:bodyPr wrap="none" lIns="93798" tIns="46900" rIns="93798" bIns="46900">
            <a:spAutoFit/>
          </a:bodyPr>
          <a:lstStyle/>
          <a:p>
            <a:pPr defTabSz="938462"/>
            <a:r>
              <a:rPr lang="en-US" sz="2200">
                <a:solidFill>
                  <a:prstClr val="black">
                    <a:lumMod val="95000"/>
                    <a:lumOff val="5000"/>
                  </a:prstClr>
                </a:solidFill>
              </a:rPr>
              <a:t>Animal Feed</a:t>
            </a:r>
          </a:p>
        </p:txBody>
      </p:sp>
      <p:grpSp>
        <p:nvGrpSpPr>
          <p:cNvPr id="7" name="Group 6"/>
          <p:cNvGrpSpPr/>
          <p:nvPr/>
        </p:nvGrpSpPr>
        <p:grpSpPr bwMode="gray">
          <a:xfrm>
            <a:off x="6319031" y="5730984"/>
            <a:ext cx="1595626" cy="441216"/>
            <a:chOff x="6704012" y="5783263"/>
            <a:chExt cx="1728429" cy="538162"/>
          </a:xfrm>
        </p:grpSpPr>
        <p:sp>
          <p:nvSpPr>
            <p:cNvPr id="46" name="Rectangle 2"/>
            <p:cNvSpPr>
              <a:spLocks noChangeArrowheads="1"/>
            </p:cNvSpPr>
            <p:nvPr/>
          </p:nvSpPr>
          <p:spPr bwMode="gray">
            <a:xfrm>
              <a:off x="6704012" y="5783263"/>
              <a:ext cx="1728429" cy="538162"/>
            </a:xfrm>
            <a:prstGeom prst="rect">
              <a:avLst/>
            </a:prstGeom>
            <a:solidFill>
              <a:srgbClr val="FFFFFF"/>
            </a:solidFill>
            <a:ln w="12700">
              <a:solidFill>
                <a:srgbClr val="C0C0C0"/>
              </a:solidFill>
              <a:miter lim="800000"/>
              <a:headEnd/>
              <a:tailEnd/>
            </a:ln>
          </p:spPr>
          <p:txBody>
            <a:bodyPr wrap="none" anchor="ctr"/>
            <a:lstStyle/>
            <a:p>
              <a:endParaRPr lang="en-US" sz="100"/>
            </a:p>
          </p:txBody>
        </p:sp>
        <p:sp>
          <p:nvSpPr>
            <p:cNvPr id="47" name="Text Box 42"/>
            <p:cNvSpPr txBox="1">
              <a:spLocks noChangeArrowheads="1"/>
            </p:cNvSpPr>
            <p:nvPr/>
          </p:nvSpPr>
          <p:spPr bwMode="gray">
            <a:xfrm>
              <a:off x="6945313" y="5793812"/>
              <a:ext cx="1169629" cy="244012"/>
            </a:xfrm>
            <a:prstGeom prst="rect">
              <a:avLst/>
            </a:prstGeom>
            <a:noFill/>
            <a:ln w="9525">
              <a:noFill/>
              <a:miter lim="800000"/>
              <a:headEnd/>
              <a:tailEnd/>
            </a:ln>
          </p:spPr>
          <p:txBody>
            <a:bodyPr wrap="square" anchor="ctr">
              <a:spAutoFit/>
            </a:bodyPr>
            <a:lstStyle/>
            <a:p>
              <a:pPr eaLnBrk="0" hangingPunct="0">
                <a:spcBef>
                  <a:spcPct val="0"/>
                </a:spcBef>
              </a:pPr>
              <a:r>
                <a:rPr lang="en-US" sz="700"/>
                <a:t>CPM Equipment</a:t>
              </a:r>
            </a:p>
          </p:txBody>
        </p:sp>
        <p:sp>
          <p:nvSpPr>
            <p:cNvPr id="48" name="Text Box 43"/>
            <p:cNvSpPr txBox="1">
              <a:spLocks noChangeArrowheads="1"/>
            </p:cNvSpPr>
            <p:nvPr/>
          </p:nvSpPr>
          <p:spPr bwMode="gray">
            <a:xfrm>
              <a:off x="6923088" y="6047812"/>
              <a:ext cx="1316554" cy="244012"/>
            </a:xfrm>
            <a:prstGeom prst="rect">
              <a:avLst/>
            </a:prstGeom>
            <a:noFill/>
            <a:ln w="9525">
              <a:noFill/>
              <a:miter lim="800000"/>
              <a:headEnd/>
              <a:tailEnd/>
            </a:ln>
          </p:spPr>
          <p:txBody>
            <a:bodyPr wrap="none" anchor="ctr">
              <a:spAutoFit/>
            </a:bodyPr>
            <a:lstStyle/>
            <a:p>
              <a:pPr eaLnBrk="0" hangingPunct="0">
                <a:spcBef>
                  <a:spcPct val="0"/>
                </a:spcBef>
              </a:pPr>
              <a:r>
                <a:rPr lang="en-US" sz="700"/>
                <a:t>Non-Company Equipment</a:t>
              </a:r>
            </a:p>
          </p:txBody>
        </p:sp>
        <p:sp>
          <p:nvSpPr>
            <p:cNvPr id="49" name="Rectangle 56"/>
            <p:cNvSpPr>
              <a:spLocks noChangeArrowheads="1"/>
            </p:cNvSpPr>
            <p:nvPr/>
          </p:nvSpPr>
          <p:spPr bwMode="gray">
            <a:xfrm>
              <a:off x="6780213" y="5818188"/>
              <a:ext cx="161925" cy="161925"/>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00"/>
            </a:p>
          </p:txBody>
        </p:sp>
        <p:sp>
          <p:nvSpPr>
            <p:cNvPr id="50" name="Rectangle 57"/>
            <p:cNvSpPr>
              <a:spLocks noChangeArrowheads="1"/>
            </p:cNvSpPr>
            <p:nvPr/>
          </p:nvSpPr>
          <p:spPr bwMode="gray">
            <a:xfrm>
              <a:off x="6789738" y="6084888"/>
              <a:ext cx="161925" cy="161925"/>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00"/>
            </a:p>
          </p:txBody>
        </p:sp>
      </p:grpSp>
      <p:sp>
        <p:nvSpPr>
          <p:cNvPr id="8" name="TextBox 7"/>
          <p:cNvSpPr txBox="1"/>
          <p:nvPr/>
        </p:nvSpPr>
        <p:spPr bwMode="gray">
          <a:xfrm>
            <a:off x="564444" y="1212645"/>
            <a:ext cx="2998465" cy="859929"/>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1300" b="1"/>
              <a:t>Integrated Feed Facility</a:t>
            </a:r>
            <a:endParaRPr lang="en-US" sz="1000" b="1"/>
          </a:p>
          <a:p>
            <a:pPr algn="ctr" eaLnBrk="0" hangingPunct="0">
              <a:spcBef>
                <a:spcPct val="0"/>
              </a:spcBef>
              <a:defRPr/>
            </a:pPr>
            <a:r>
              <a:rPr lang="en-US" sz="1000"/>
              <a:t>2,000 ton/day</a:t>
            </a:r>
          </a:p>
          <a:p>
            <a:pPr algn="ctr" eaLnBrk="0" hangingPunct="0">
              <a:spcBef>
                <a:spcPct val="0"/>
              </a:spcBef>
              <a:defRPr/>
            </a:pPr>
            <a:r>
              <a:rPr lang="en-US" sz="1000"/>
              <a:t>Mississippi, United States</a:t>
            </a:r>
          </a:p>
        </p:txBody>
      </p:sp>
      <p:sp>
        <p:nvSpPr>
          <p:cNvPr id="11" name="TextBox 10"/>
          <p:cNvSpPr txBox="1"/>
          <p:nvPr/>
        </p:nvSpPr>
        <p:spPr bwMode="gray">
          <a:xfrm>
            <a:off x="589827" y="2209800"/>
            <a:ext cx="2998465" cy="1736969"/>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square" anchor="t"/>
          <a:lstStyle/>
          <a:p>
            <a:pPr algn="ctr" eaLnBrk="0" hangingPunct="0">
              <a:spcBef>
                <a:spcPct val="0"/>
              </a:spcBef>
              <a:defRPr/>
            </a:pPr>
            <a:endParaRPr lang="en-US" sz="900" b="1"/>
          </a:p>
          <a:p>
            <a:pPr algn="ctr" eaLnBrk="0" hangingPunct="0">
              <a:spcBef>
                <a:spcPct val="0"/>
              </a:spcBef>
              <a:defRPr/>
            </a:pPr>
            <a:r>
              <a:rPr lang="en-US" sz="900" b="1"/>
              <a:t>Project Narrative</a:t>
            </a:r>
          </a:p>
          <a:p>
            <a:pPr marL="157905" indent="-157905" eaLnBrk="0" hangingPunct="0">
              <a:buFont typeface="Arial" panose="020B0604020202020204" pitchFamily="34" charset="0"/>
              <a:buChar char="•"/>
              <a:defRPr/>
            </a:pPr>
            <a:r>
              <a:rPr lang="en-US" sz="900"/>
              <a:t>Fully integrated poultry producer</a:t>
            </a:r>
          </a:p>
          <a:p>
            <a:pPr marL="157905" indent="-157905" eaLnBrk="0" hangingPunct="0">
              <a:buFont typeface="Arial" panose="020B0604020202020204" pitchFamily="34" charset="0"/>
              <a:buChar char="•"/>
              <a:defRPr/>
            </a:pPr>
            <a:r>
              <a:rPr lang="en-US" sz="900"/>
              <a:t>30+ year CPM relationship</a:t>
            </a:r>
          </a:p>
          <a:p>
            <a:pPr marL="157905" indent="-157905" eaLnBrk="0" hangingPunct="0">
              <a:buFont typeface="Arial" panose="020B0604020202020204" pitchFamily="34" charset="0"/>
              <a:buChar char="•"/>
              <a:defRPr/>
            </a:pPr>
            <a:r>
              <a:rPr lang="en-US" sz="900"/>
              <a:t>Designed around a new operating philosophy – a single pellet mill to achieve the absolute lowest total cost per ton of production.  Made possible due to the durability, reliability, and productivity of the mill</a:t>
            </a:r>
          </a:p>
          <a:p>
            <a:pPr marL="157905" indent="-157905" eaLnBrk="0" hangingPunct="0">
              <a:buFont typeface="Arial" panose="020B0604020202020204" pitchFamily="34" charset="0"/>
              <a:buChar char="•"/>
              <a:defRPr/>
            </a:pPr>
            <a:r>
              <a:rPr lang="en-US" sz="900"/>
              <a:t>Producer has standardized on Beta Raven automation systems</a:t>
            </a:r>
          </a:p>
        </p:txBody>
      </p:sp>
      <p:cxnSp>
        <p:nvCxnSpPr>
          <p:cNvPr id="12" name="AutoShape 49"/>
          <p:cNvCxnSpPr>
            <a:cxnSpLocks noChangeShapeType="1"/>
          </p:cNvCxnSpPr>
          <p:nvPr/>
        </p:nvCxnSpPr>
        <p:spPr bwMode="gray">
          <a:xfrm>
            <a:off x="5000153" y="3886898"/>
            <a:ext cx="0" cy="149935"/>
          </a:xfrm>
          <a:prstGeom prst="straightConnector1">
            <a:avLst/>
          </a:prstGeom>
          <a:noFill/>
          <a:ln w="9525">
            <a:solidFill>
              <a:schemeClr val="tx1"/>
            </a:solidFill>
            <a:round/>
            <a:headEnd/>
            <a:tailEnd type="triangle" w="med" len="med"/>
          </a:ln>
        </p:spPr>
      </p:cxnSp>
      <p:sp>
        <p:nvSpPr>
          <p:cNvPr id="13" name="Rectangle 4"/>
          <p:cNvSpPr>
            <a:spLocks noChangeArrowheads="1"/>
          </p:cNvSpPr>
          <p:nvPr/>
        </p:nvSpPr>
        <p:spPr bwMode="gray">
          <a:xfrm>
            <a:off x="4504806" y="3647418"/>
            <a:ext cx="505606" cy="187419"/>
          </a:xfrm>
          <a:prstGeom prst="rect">
            <a:avLst/>
          </a:prstGeom>
          <a:solidFill>
            <a:srgbClr val="0000CC"/>
          </a:solidFill>
          <a:ln w="9525">
            <a:noFill/>
            <a:miter lim="800000"/>
            <a:headEnd/>
            <a:tailEnd/>
          </a:ln>
        </p:spPr>
        <p:txBody>
          <a:bodyPr wrap="none" anchor="ctr"/>
          <a:lstStyle/>
          <a:p>
            <a:pPr algn="ctr" eaLnBrk="0" hangingPunct="0">
              <a:spcBef>
                <a:spcPct val="0"/>
              </a:spcBef>
            </a:pPr>
            <a:endParaRPr lang="en-US" b="0">
              <a:solidFill>
                <a:schemeClr val="bg1"/>
              </a:solidFill>
            </a:endParaRPr>
          </a:p>
        </p:txBody>
      </p:sp>
      <p:sp>
        <p:nvSpPr>
          <p:cNvPr id="14" name="Rectangle 5"/>
          <p:cNvSpPr>
            <a:spLocks noChangeArrowheads="1"/>
          </p:cNvSpPr>
          <p:nvPr/>
        </p:nvSpPr>
        <p:spPr bwMode="gray">
          <a:xfrm>
            <a:off x="4318684" y="3647418"/>
            <a:ext cx="1349749"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CPM </a:t>
            </a:r>
          </a:p>
          <a:p>
            <a:pPr algn="ctr" eaLnBrk="0" hangingPunct="0">
              <a:spcBef>
                <a:spcPct val="0"/>
              </a:spcBef>
              <a:defRPr/>
            </a:pPr>
            <a:r>
              <a:rPr lang="en-US" sz="700"/>
              <a:t>Feeder/Conditioner</a:t>
            </a:r>
          </a:p>
        </p:txBody>
      </p:sp>
      <p:sp>
        <p:nvSpPr>
          <p:cNvPr id="15" name="Rectangle 9"/>
          <p:cNvSpPr>
            <a:spLocks noChangeArrowheads="1"/>
          </p:cNvSpPr>
          <p:nvPr/>
        </p:nvSpPr>
        <p:spPr bwMode="gray">
          <a:xfrm>
            <a:off x="4447650" y="3098175"/>
            <a:ext cx="675608" cy="299350"/>
          </a:xfrm>
          <a:prstGeom prst="rect">
            <a:avLst/>
          </a:prstGeom>
          <a:solidFill>
            <a:srgbClr val="0000CC"/>
          </a:solidFill>
          <a:ln w="9525">
            <a:noFill/>
            <a:miter lim="800000"/>
            <a:headEnd/>
            <a:tailEnd/>
          </a:ln>
        </p:spPr>
        <p:txBody>
          <a:bodyPr wrap="none" anchor="ctr"/>
          <a:lstStyle/>
          <a:p>
            <a:pPr algn="ctr" eaLnBrk="0" hangingPunct="0">
              <a:spcBef>
                <a:spcPct val="0"/>
              </a:spcBef>
            </a:pPr>
            <a:endParaRPr lang="en-US" sz="1100">
              <a:solidFill>
                <a:schemeClr val="bg1"/>
              </a:solidFill>
            </a:endParaRPr>
          </a:p>
        </p:txBody>
      </p:sp>
      <p:sp>
        <p:nvSpPr>
          <p:cNvPr id="16" name="Rectangle 10"/>
          <p:cNvSpPr>
            <a:spLocks noChangeArrowheads="1"/>
          </p:cNvSpPr>
          <p:nvPr/>
        </p:nvSpPr>
        <p:spPr bwMode="gray">
          <a:xfrm>
            <a:off x="4869721" y="3098175"/>
            <a:ext cx="675608" cy="299350"/>
          </a:xfrm>
          <a:prstGeom prst="rect">
            <a:avLst/>
          </a:prstGeom>
          <a:solidFill>
            <a:srgbClr val="0000CC"/>
          </a:solidFill>
          <a:ln w="9525">
            <a:noFill/>
            <a:miter lim="800000"/>
            <a:headEnd/>
            <a:tailEnd/>
          </a:ln>
        </p:spPr>
        <p:txBody>
          <a:bodyPr wrap="none" anchor="ctr"/>
          <a:lstStyle/>
          <a:p>
            <a:pPr algn="ctr" eaLnBrk="0" hangingPunct="0">
              <a:spcBef>
                <a:spcPct val="0"/>
              </a:spcBef>
            </a:pPr>
            <a:endParaRPr lang="en-US" sz="1100">
              <a:solidFill>
                <a:schemeClr val="bg1"/>
              </a:solidFill>
            </a:endParaRPr>
          </a:p>
        </p:txBody>
      </p:sp>
      <p:sp>
        <p:nvSpPr>
          <p:cNvPr id="17" name="Rectangle 11"/>
          <p:cNvSpPr>
            <a:spLocks noChangeArrowheads="1"/>
          </p:cNvSpPr>
          <p:nvPr/>
        </p:nvSpPr>
        <p:spPr bwMode="gray">
          <a:xfrm>
            <a:off x="4318684" y="3098175"/>
            <a:ext cx="1349749"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solidFill>
                  <a:schemeClr val="bg1"/>
                </a:solidFill>
              </a:rPr>
              <a:t>Mixer</a:t>
            </a:r>
            <a:endParaRPr lang="en-US" sz="500">
              <a:solidFill>
                <a:schemeClr val="bg1"/>
              </a:solidFill>
            </a:endParaRPr>
          </a:p>
        </p:txBody>
      </p:sp>
      <p:sp>
        <p:nvSpPr>
          <p:cNvPr id="18" name="Text Box 13"/>
          <p:cNvSpPr txBox="1">
            <a:spLocks noChangeArrowheads="1"/>
          </p:cNvSpPr>
          <p:nvPr/>
        </p:nvSpPr>
        <p:spPr bwMode="gray">
          <a:xfrm>
            <a:off x="4573685" y="1436131"/>
            <a:ext cx="844142" cy="149675"/>
          </a:xfrm>
          <a:prstGeom prst="rect">
            <a:avLst/>
          </a:prstGeom>
          <a:noFill/>
          <a:ln w="9525">
            <a:noFill/>
            <a:miter lim="800000"/>
            <a:headEnd/>
            <a:tailEnd/>
          </a:ln>
        </p:spPr>
        <p:txBody>
          <a:bodyPr wrap="none" anchor="ctr"/>
          <a:lstStyle/>
          <a:p>
            <a:pPr algn="ctr" eaLnBrk="0" hangingPunct="0">
              <a:spcBef>
                <a:spcPct val="0"/>
              </a:spcBef>
            </a:pPr>
            <a:r>
              <a:rPr lang="en-US" sz="800" i="1"/>
              <a:t>Whole Grain</a:t>
            </a:r>
          </a:p>
        </p:txBody>
      </p:sp>
      <p:sp>
        <p:nvSpPr>
          <p:cNvPr id="19" name="Rectangle 14"/>
          <p:cNvSpPr>
            <a:spLocks noChangeArrowheads="1"/>
          </p:cNvSpPr>
          <p:nvPr/>
        </p:nvSpPr>
        <p:spPr bwMode="gray">
          <a:xfrm>
            <a:off x="4321615" y="1773225"/>
            <a:ext cx="1349749"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Champion</a:t>
            </a:r>
          </a:p>
          <a:p>
            <a:pPr algn="ctr" eaLnBrk="0" hangingPunct="0">
              <a:spcBef>
                <a:spcPct val="0"/>
              </a:spcBef>
              <a:defRPr/>
            </a:pPr>
            <a:r>
              <a:rPr lang="en-US" sz="700"/>
              <a:t>Gyro Sifter</a:t>
            </a:r>
            <a:endParaRPr lang="en-US" sz="500"/>
          </a:p>
        </p:txBody>
      </p:sp>
      <p:sp>
        <p:nvSpPr>
          <p:cNvPr id="20" name="Rectangle 16"/>
          <p:cNvSpPr>
            <a:spLocks noChangeArrowheads="1"/>
          </p:cNvSpPr>
          <p:nvPr/>
        </p:nvSpPr>
        <p:spPr bwMode="gray">
          <a:xfrm>
            <a:off x="4319289" y="2349627"/>
            <a:ext cx="1349748"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Champion </a:t>
            </a:r>
          </a:p>
          <a:p>
            <a:pPr algn="ctr" eaLnBrk="0" hangingPunct="0">
              <a:spcBef>
                <a:spcPct val="0"/>
              </a:spcBef>
              <a:defRPr/>
            </a:pPr>
            <a:r>
              <a:rPr lang="en-US" sz="700"/>
              <a:t>Hammermill Grinder</a:t>
            </a:r>
            <a:endParaRPr lang="en-US" sz="500"/>
          </a:p>
        </p:txBody>
      </p:sp>
      <p:cxnSp>
        <p:nvCxnSpPr>
          <p:cNvPr id="21" name="AutoShape 21"/>
          <p:cNvCxnSpPr>
            <a:cxnSpLocks noChangeShapeType="1"/>
            <a:stCxn id="18" idx="2"/>
          </p:cNvCxnSpPr>
          <p:nvPr/>
        </p:nvCxnSpPr>
        <p:spPr bwMode="gray">
          <a:xfrm>
            <a:off x="4995756" y="1585805"/>
            <a:ext cx="1466" cy="187419"/>
          </a:xfrm>
          <a:prstGeom prst="straightConnector1">
            <a:avLst/>
          </a:prstGeom>
          <a:noFill/>
          <a:ln w="9525">
            <a:solidFill>
              <a:schemeClr val="tx1"/>
            </a:solidFill>
            <a:round/>
            <a:headEnd/>
            <a:tailEnd type="triangle" w="med" len="med"/>
          </a:ln>
        </p:spPr>
      </p:cxnSp>
      <p:sp>
        <p:nvSpPr>
          <p:cNvPr id="22" name="Rectangle 23"/>
          <p:cNvSpPr>
            <a:spLocks noChangeArrowheads="1"/>
          </p:cNvSpPr>
          <p:nvPr/>
        </p:nvSpPr>
        <p:spPr bwMode="gray">
          <a:xfrm>
            <a:off x="5840445" y="2356700"/>
            <a:ext cx="1349748"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Beta Raven</a:t>
            </a:r>
          </a:p>
          <a:p>
            <a:pPr algn="ctr" eaLnBrk="0" hangingPunct="0">
              <a:spcBef>
                <a:spcPct val="0"/>
              </a:spcBef>
              <a:defRPr/>
            </a:pPr>
            <a:r>
              <a:rPr lang="en-US" sz="700"/>
              <a:t>Micro Ingredient System</a:t>
            </a:r>
            <a:endParaRPr lang="en-US" sz="500"/>
          </a:p>
        </p:txBody>
      </p:sp>
      <p:sp>
        <p:nvSpPr>
          <p:cNvPr id="23" name="Rectangle 24"/>
          <p:cNvSpPr>
            <a:spLocks noChangeArrowheads="1"/>
          </p:cNvSpPr>
          <p:nvPr/>
        </p:nvSpPr>
        <p:spPr bwMode="gray">
          <a:xfrm>
            <a:off x="4318684" y="4035272"/>
            <a:ext cx="1349749"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CPM</a:t>
            </a:r>
          </a:p>
          <a:p>
            <a:pPr algn="ctr" eaLnBrk="0" hangingPunct="0">
              <a:spcBef>
                <a:spcPct val="0"/>
              </a:spcBef>
              <a:defRPr/>
            </a:pPr>
            <a:r>
              <a:rPr lang="en-US" sz="700"/>
              <a:t>Pellet Mill</a:t>
            </a:r>
            <a:endParaRPr lang="en-US" sz="500"/>
          </a:p>
        </p:txBody>
      </p:sp>
      <p:sp>
        <p:nvSpPr>
          <p:cNvPr id="25" name="Rectangle 25"/>
          <p:cNvSpPr>
            <a:spLocks noChangeArrowheads="1"/>
          </p:cNvSpPr>
          <p:nvPr/>
        </p:nvSpPr>
        <p:spPr bwMode="gray">
          <a:xfrm>
            <a:off x="4318684" y="4597529"/>
            <a:ext cx="1349749"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CPM</a:t>
            </a:r>
          </a:p>
          <a:p>
            <a:pPr algn="ctr" eaLnBrk="0" hangingPunct="0">
              <a:spcBef>
                <a:spcPct val="0"/>
              </a:spcBef>
              <a:defRPr/>
            </a:pPr>
            <a:r>
              <a:rPr lang="en-US" sz="700"/>
              <a:t>Horizontal Cooler</a:t>
            </a:r>
            <a:endParaRPr lang="en-US" sz="500"/>
          </a:p>
        </p:txBody>
      </p:sp>
      <p:sp>
        <p:nvSpPr>
          <p:cNvPr id="26" name="Rectangle 26"/>
          <p:cNvSpPr>
            <a:spLocks noChangeArrowheads="1"/>
          </p:cNvSpPr>
          <p:nvPr/>
        </p:nvSpPr>
        <p:spPr bwMode="gray">
          <a:xfrm>
            <a:off x="4327324" y="5250894"/>
            <a:ext cx="1349749"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CPM</a:t>
            </a:r>
          </a:p>
          <a:p>
            <a:pPr algn="ctr" eaLnBrk="0" hangingPunct="0">
              <a:spcBef>
                <a:spcPct val="0"/>
              </a:spcBef>
              <a:defRPr/>
            </a:pPr>
            <a:r>
              <a:rPr lang="en-US" sz="700"/>
              <a:t>Pellet Crumbler</a:t>
            </a:r>
            <a:endParaRPr lang="en-US" sz="500"/>
          </a:p>
        </p:txBody>
      </p:sp>
      <p:sp>
        <p:nvSpPr>
          <p:cNvPr id="27" name="Text Box 27"/>
          <p:cNvSpPr txBox="1">
            <a:spLocks noChangeArrowheads="1"/>
          </p:cNvSpPr>
          <p:nvPr/>
        </p:nvSpPr>
        <p:spPr bwMode="gray">
          <a:xfrm>
            <a:off x="4601668" y="5892913"/>
            <a:ext cx="894797" cy="215444"/>
          </a:xfrm>
          <a:prstGeom prst="rect">
            <a:avLst/>
          </a:prstGeom>
          <a:noFill/>
          <a:ln w="9525">
            <a:noFill/>
            <a:miter lim="800000"/>
            <a:headEnd/>
            <a:tailEnd/>
          </a:ln>
        </p:spPr>
        <p:txBody>
          <a:bodyPr wrap="none">
            <a:spAutoFit/>
          </a:bodyPr>
          <a:lstStyle/>
          <a:p>
            <a:pPr eaLnBrk="0" hangingPunct="0">
              <a:spcBef>
                <a:spcPct val="0"/>
              </a:spcBef>
            </a:pPr>
            <a:r>
              <a:rPr lang="en-US" sz="800" i="1"/>
              <a:t>Crumbled Feed</a:t>
            </a:r>
          </a:p>
        </p:txBody>
      </p:sp>
      <p:sp>
        <p:nvSpPr>
          <p:cNvPr id="28" name="Text Box 30"/>
          <p:cNvSpPr txBox="1">
            <a:spLocks noChangeArrowheads="1"/>
          </p:cNvSpPr>
          <p:nvPr/>
        </p:nvSpPr>
        <p:spPr bwMode="gray">
          <a:xfrm>
            <a:off x="5067236" y="4988624"/>
            <a:ext cx="922047" cy="215444"/>
          </a:xfrm>
          <a:prstGeom prst="rect">
            <a:avLst/>
          </a:prstGeom>
          <a:noFill/>
          <a:ln w="9525">
            <a:noFill/>
            <a:miter lim="800000"/>
            <a:headEnd/>
            <a:tailEnd/>
          </a:ln>
        </p:spPr>
        <p:txBody>
          <a:bodyPr wrap="none">
            <a:spAutoFit/>
          </a:bodyPr>
          <a:lstStyle/>
          <a:p>
            <a:pPr eaLnBrk="0" hangingPunct="0">
              <a:spcBef>
                <a:spcPct val="0"/>
              </a:spcBef>
            </a:pPr>
            <a:r>
              <a:rPr lang="en-US" sz="800" i="1"/>
              <a:t>Cool/Dry Pellets</a:t>
            </a:r>
          </a:p>
        </p:txBody>
      </p:sp>
      <p:sp>
        <p:nvSpPr>
          <p:cNvPr id="29" name="Text Box 31"/>
          <p:cNvSpPr txBox="1">
            <a:spLocks noChangeArrowheads="1"/>
          </p:cNvSpPr>
          <p:nvPr/>
        </p:nvSpPr>
        <p:spPr bwMode="gray">
          <a:xfrm>
            <a:off x="5010412" y="4372366"/>
            <a:ext cx="822661" cy="215444"/>
          </a:xfrm>
          <a:prstGeom prst="rect">
            <a:avLst/>
          </a:prstGeom>
          <a:noFill/>
          <a:ln w="9525">
            <a:noFill/>
            <a:miter lim="800000"/>
            <a:headEnd/>
            <a:tailEnd/>
          </a:ln>
        </p:spPr>
        <p:txBody>
          <a:bodyPr wrap="none">
            <a:spAutoFit/>
          </a:bodyPr>
          <a:lstStyle/>
          <a:p>
            <a:pPr eaLnBrk="0" hangingPunct="0">
              <a:spcBef>
                <a:spcPct val="0"/>
              </a:spcBef>
            </a:pPr>
            <a:r>
              <a:rPr lang="en-US" sz="800" i="1"/>
              <a:t>Pelleted Feed</a:t>
            </a:r>
          </a:p>
        </p:txBody>
      </p:sp>
      <p:sp>
        <p:nvSpPr>
          <p:cNvPr id="30" name="Text Box 32"/>
          <p:cNvSpPr txBox="1">
            <a:spLocks noChangeArrowheads="1"/>
          </p:cNvSpPr>
          <p:nvPr/>
        </p:nvSpPr>
        <p:spPr bwMode="gray">
          <a:xfrm>
            <a:off x="3684471" y="4091802"/>
            <a:ext cx="482824" cy="215444"/>
          </a:xfrm>
          <a:prstGeom prst="rect">
            <a:avLst/>
          </a:prstGeom>
          <a:noFill/>
          <a:ln w="9525">
            <a:noFill/>
            <a:miter lim="800000"/>
            <a:headEnd/>
            <a:tailEnd/>
          </a:ln>
        </p:spPr>
        <p:txBody>
          <a:bodyPr wrap="none">
            <a:spAutoFit/>
          </a:bodyPr>
          <a:lstStyle/>
          <a:p>
            <a:pPr eaLnBrk="0" hangingPunct="0">
              <a:spcBef>
                <a:spcPct val="0"/>
              </a:spcBef>
            </a:pPr>
            <a:r>
              <a:rPr lang="en-US" sz="800" i="1"/>
              <a:t>Steam</a:t>
            </a:r>
          </a:p>
        </p:txBody>
      </p:sp>
      <p:sp>
        <p:nvSpPr>
          <p:cNvPr id="31" name="Text Box 33"/>
          <p:cNvSpPr txBox="1">
            <a:spLocks noChangeArrowheads="1"/>
          </p:cNvSpPr>
          <p:nvPr/>
        </p:nvSpPr>
        <p:spPr bwMode="gray">
          <a:xfrm>
            <a:off x="5010412" y="3428762"/>
            <a:ext cx="700833" cy="215444"/>
          </a:xfrm>
          <a:prstGeom prst="rect">
            <a:avLst/>
          </a:prstGeom>
          <a:noFill/>
          <a:ln w="9525">
            <a:noFill/>
            <a:miter lim="800000"/>
            <a:headEnd/>
            <a:tailEnd/>
          </a:ln>
        </p:spPr>
        <p:txBody>
          <a:bodyPr wrap="none">
            <a:spAutoFit/>
          </a:bodyPr>
          <a:lstStyle/>
          <a:p>
            <a:pPr eaLnBrk="0" hangingPunct="0">
              <a:spcBef>
                <a:spcPct val="0"/>
              </a:spcBef>
            </a:pPr>
            <a:r>
              <a:rPr lang="en-US" sz="800" i="1"/>
              <a:t>Mash Feed</a:t>
            </a:r>
          </a:p>
        </p:txBody>
      </p:sp>
      <p:sp>
        <p:nvSpPr>
          <p:cNvPr id="32" name="Text Box 34"/>
          <p:cNvSpPr txBox="1">
            <a:spLocks noChangeArrowheads="1"/>
          </p:cNvSpPr>
          <p:nvPr/>
        </p:nvSpPr>
        <p:spPr bwMode="gray">
          <a:xfrm>
            <a:off x="3706222" y="2403848"/>
            <a:ext cx="458780" cy="215444"/>
          </a:xfrm>
          <a:prstGeom prst="rect">
            <a:avLst/>
          </a:prstGeom>
          <a:noFill/>
          <a:ln w="9525">
            <a:noFill/>
            <a:miter lim="800000"/>
            <a:headEnd/>
            <a:tailEnd/>
          </a:ln>
        </p:spPr>
        <p:txBody>
          <a:bodyPr wrap="none">
            <a:spAutoFit/>
          </a:bodyPr>
          <a:lstStyle/>
          <a:p>
            <a:pPr eaLnBrk="0" hangingPunct="0">
              <a:spcBef>
                <a:spcPct val="0"/>
              </a:spcBef>
            </a:pPr>
            <a:r>
              <a:rPr lang="en-US" sz="800" i="1"/>
              <a:t>Meals</a:t>
            </a:r>
          </a:p>
        </p:txBody>
      </p:sp>
      <p:sp>
        <p:nvSpPr>
          <p:cNvPr id="33" name="Text Box 36"/>
          <p:cNvSpPr txBox="1">
            <a:spLocks noChangeArrowheads="1"/>
          </p:cNvSpPr>
          <p:nvPr/>
        </p:nvSpPr>
        <p:spPr bwMode="gray">
          <a:xfrm>
            <a:off x="5807417" y="2890274"/>
            <a:ext cx="974947" cy="215444"/>
          </a:xfrm>
          <a:prstGeom prst="rect">
            <a:avLst/>
          </a:prstGeom>
          <a:noFill/>
          <a:ln w="9525">
            <a:noFill/>
            <a:miter lim="800000"/>
            <a:headEnd/>
            <a:tailEnd/>
          </a:ln>
        </p:spPr>
        <p:txBody>
          <a:bodyPr wrap="none">
            <a:spAutoFit/>
          </a:bodyPr>
          <a:lstStyle/>
          <a:p>
            <a:pPr eaLnBrk="0" hangingPunct="0">
              <a:spcBef>
                <a:spcPct val="0"/>
              </a:spcBef>
            </a:pPr>
            <a:r>
              <a:rPr lang="en-US" sz="800" i="1"/>
              <a:t>Micro Ingredients</a:t>
            </a:r>
          </a:p>
        </p:txBody>
      </p:sp>
      <p:cxnSp>
        <p:nvCxnSpPr>
          <p:cNvPr id="34" name="AutoShape 41"/>
          <p:cNvCxnSpPr>
            <a:cxnSpLocks noChangeShapeType="1"/>
            <a:stCxn id="22" idx="2"/>
            <a:endCxn id="17" idx="0"/>
          </p:cNvCxnSpPr>
          <p:nvPr/>
        </p:nvCxnSpPr>
        <p:spPr bwMode="gray">
          <a:xfrm rot="5400000">
            <a:off x="5533377" y="2116232"/>
            <a:ext cx="442125" cy="1521762"/>
          </a:xfrm>
          <a:prstGeom prst="bentConnector3">
            <a:avLst>
              <a:gd name="adj1" fmla="val 50000"/>
            </a:avLst>
          </a:prstGeom>
          <a:noFill/>
          <a:ln w="9525">
            <a:solidFill>
              <a:schemeClr val="tx1"/>
            </a:solidFill>
            <a:miter lim="800000"/>
            <a:headEnd/>
            <a:tailEnd type="triangle" w="med" len="med"/>
          </a:ln>
        </p:spPr>
      </p:cxnSp>
      <p:cxnSp>
        <p:nvCxnSpPr>
          <p:cNvPr id="35" name="AutoShape 42"/>
          <p:cNvCxnSpPr>
            <a:cxnSpLocks noChangeShapeType="1"/>
          </p:cNvCxnSpPr>
          <p:nvPr/>
        </p:nvCxnSpPr>
        <p:spPr bwMode="gray">
          <a:xfrm>
            <a:off x="4994291" y="4334622"/>
            <a:ext cx="0" cy="262908"/>
          </a:xfrm>
          <a:prstGeom prst="straightConnector1">
            <a:avLst/>
          </a:prstGeom>
          <a:noFill/>
          <a:ln w="9525">
            <a:solidFill>
              <a:schemeClr val="tx1"/>
            </a:solidFill>
            <a:round/>
            <a:headEnd/>
            <a:tailEnd type="triangle" w="med" len="med"/>
          </a:ln>
        </p:spPr>
      </p:cxnSp>
      <p:cxnSp>
        <p:nvCxnSpPr>
          <p:cNvPr id="36" name="AutoShape 45"/>
          <p:cNvCxnSpPr>
            <a:cxnSpLocks noChangeShapeType="1"/>
            <a:stCxn id="25" idx="2"/>
            <a:endCxn id="26" idx="0"/>
          </p:cNvCxnSpPr>
          <p:nvPr/>
        </p:nvCxnSpPr>
        <p:spPr bwMode="gray">
          <a:xfrm rot="16200000" flipH="1">
            <a:off x="4820871" y="5069566"/>
            <a:ext cx="354014" cy="8640"/>
          </a:xfrm>
          <a:prstGeom prst="straightConnector1">
            <a:avLst/>
          </a:prstGeom>
          <a:noFill/>
          <a:ln w="9525">
            <a:solidFill>
              <a:schemeClr val="tx1"/>
            </a:solidFill>
            <a:round/>
            <a:headEnd/>
            <a:tailEnd type="triangle" w="med" len="med"/>
          </a:ln>
        </p:spPr>
      </p:cxnSp>
      <p:cxnSp>
        <p:nvCxnSpPr>
          <p:cNvPr id="37" name="AutoShape 46"/>
          <p:cNvCxnSpPr>
            <a:cxnSpLocks noChangeShapeType="1"/>
            <a:stCxn id="26" idx="2"/>
          </p:cNvCxnSpPr>
          <p:nvPr/>
        </p:nvCxnSpPr>
        <p:spPr bwMode="gray">
          <a:xfrm rot="16200000" flipH="1">
            <a:off x="4853892" y="5698549"/>
            <a:ext cx="305894" cy="9282"/>
          </a:xfrm>
          <a:prstGeom prst="straightConnector1">
            <a:avLst/>
          </a:prstGeom>
          <a:noFill/>
          <a:ln w="9525">
            <a:solidFill>
              <a:schemeClr val="tx1"/>
            </a:solidFill>
            <a:round/>
            <a:headEnd/>
            <a:tailEnd type="triangle" w="med" len="med"/>
          </a:ln>
        </p:spPr>
      </p:cxnSp>
      <p:cxnSp>
        <p:nvCxnSpPr>
          <p:cNvPr id="38" name="AutoShape 48"/>
          <p:cNvCxnSpPr>
            <a:cxnSpLocks noChangeShapeType="1"/>
            <a:stCxn id="30" idx="3"/>
            <a:endCxn id="23" idx="1"/>
          </p:cNvCxnSpPr>
          <p:nvPr/>
        </p:nvCxnSpPr>
        <p:spPr bwMode="gray">
          <a:xfrm flipV="1">
            <a:off x="4167295" y="4184947"/>
            <a:ext cx="151389" cy="14577"/>
          </a:xfrm>
          <a:prstGeom prst="straightConnector1">
            <a:avLst/>
          </a:prstGeom>
          <a:noFill/>
          <a:ln w="9525">
            <a:solidFill>
              <a:schemeClr val="tx1"/>
            </a:solidFill>
            <a:round/>
            <a:headEnd/>
            <a:tailEnd type="triangle" w="med" len="med"/>
          </a:ln>
        </p:spPr>
      </p:cxnSp>
      <p:cxnSp>
        <p:nvCxnSpPr>
          <p:cNvPr id="39" name="AutoShape 49"/>
          <p:cNvCxnSpPr>
            <a:cxnSpLocks noChangeShapeType="1"/>
          </p:cNvCxnSpPr>
          <p:nvPr/>
        </p:nvCxnSpPr>
        <p:spPr bwMode="gray">
          <a:xfrm>
            <a:off x="4994291" y="3397525"/>
            <a:ext cx="0" cy="249892"/>
          </a:xfrm>
          <a:prstGeom prst="straightConnector1">
            <a:avLst/>
          </a:prstGeom>
          <a:noFill/>
          <a:ln w="9525">
            <a:solidFill>
              <a:schemeClr val="tx1"/>
            </a:solidFill>
            <a:round/>
            <a:headEnd/>
            <a:tailEnd type="triangle" w="med" len="med"/>
          </a:ln>
        </p:spPr>
      </p:cxnSp>
      <p:cxnSp>
        <p:nvCxnSpPr>
          <p:cNvPr id="40" name="AutoShape 41"/>
          <p:cNvCxnSpPr>
            <a:cxnSpLocks noChangeShapeType="1"/>
            <a:stCxn id="20" idx="2"/>
            <a:endCxn id="17" idx="0"/>
          </p:cNvCxnSpPr>
          <p:nvPr/>
        </p:nvCxnSpPr>
        <p:spPr bwMode="gray">
          <a:xfrm rot="5400000">
            <a:off x="4769262" y="2873273"/>
            <a:ext cx="449198" cy="606"/>
          </a:xfrm>
          <a:prstGeom prst="bentConnector3">
            <a:avLst>
              <a:gd name="adj1" fmla="val 50000"/>
            </a:avLst>
          </a:prstGeom>
          <a:noFill/>
          <a:ln w="9525">
            <a:solidFill>
              <a:schemeClr val="tx1"/>
            </a:solidFill>
            <a:miter lim="800000"/>
            <a:headEnd/>
            <a:tailEnd type="triangle" w="med" len="med"/>
          </a:ln>
        </p:spPr>
      </p:cxnSp>
      <p:cxnSp>
        <p:nvCxnSpPr>
          <p:cNvPr id="41" name="AutoShape 17"/>
          <p:cNvCxnSpPr>
            <a:cxnSpLocks noChangeShapeType="1"/>
            <a:stCxn id="19" idx="2"/>
            <a:endCxn id="20" idx="0"/>
          </p:cNvCxnSpPr>
          <p:nvPr/>
        </p:nvCxnSpPr>
        <p:spPr bwMode="gray">
          <a:xfrm rot="5400000">
            <a:off x="4856802" y="2209938"/>
            <a:ext cx="277052" cy="2325"/>
          </a:xfrm>
          <a:prstGeom prst="bentConnector3">
            <a:avLst>
              <a:gd name="adj1" fmla="val 50000"/>
            </a:avLst>
          </a:prstGeom>
          <a:noFill/>
          <a:ln w="9525">
            <a:solidFill>
              <a:schemeClr val="tx1"/>
            </a:solidFill>
            <a:miter lim="800000"/>
            <a:headEnd/>
            <a:tailEnd type="triangle" w="med" len="med"/>
          </a:ln>
        </p:spPr>
      </p:cxnSp>
      <p:sp>
        <p:nvSpPr>
          <p:cNvPr id="42" name="Rectangle 23"/>
          <p:cNvSpPr>
            <a:spLocks noChangeArrowheads="1"/>
          </p:cNvSpPr>
          <p:nvPr/>
        </p:nvSpPr>
        <p:spPr bwMode="gray">
          <a:xfrm>
            <a:off x="7416470" y="3556647"/>
            <a:ext cx="1130832"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700"/>
              <a:t>Beta Raven</a:t>
            </a:r>
          </a:p>
          <a:p>
            <a:pPr algn="ctr" eaLnBrk="0" hangingPunct="0">
              <a:spcBef>
                <a:spcPct val="0"/>
              </a:spcBef>
              <a:defRPr/>
            </a:pPr>
            <a:r>
              <a:rPr lang="en-US" sz="700"/>
              <a:t>Automation System</a:t>
            </a:r>
            <a:endParaRPr lang="en-US" sz="500"/>
          </a:p>
        </p:txBody>
      </p:sp>
      <p:pic>
        <p:nvPicPr>
          <p:cNvPr id="43" name="Picture 5"/>
          <p:cNvPicPr>
            <a:picLocks noChangeAspect="1" noChangeArrowheads="1"/>
          </p:cNvPicPr>
          <p:nvPr/>
        </p:nvPicPr>
        <p:blipFill rotWithShape="1">
          <a:blip r:embed="rId3" cstate="print"/>
          <a:srcRect t="12699" b="3338"/>
          <a:stretch/>
        </p:blipFill>
        <p:spPr bwMode="gray">
          <a:xfrm>
            <a:off x="589827" y="4091802"/>
            <a:ext cx="2973081" cy="2048409"/>
          </a:xfrm>
          <a:prstGeom prst="rect">
            <a:avLst/>
          </a:prstGeom>
          <a:noFill/>
          <a:ln w="9525">
            <a:noFill/>
            <a:miter lim="800000"/>
            <a:headEnd/>
            <a:tailEnd/>
          </a:ln>
        </p:spPr>
      </p:pic>
      <p:sp>
        <p:nvSpPr>
          <p:cNvPr id="44" name="Right Brace 43"/>
          <p:cNvSpPr/>
          <p:nvPr/>
        </p:nvSpPr>
        <p:spPr bwMode="gray">
          <a:xfrm>
            <a:off x="7113855" y="1747054"/>
            <a:ext cx="262799" cy="3911053"/>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defTabSz="842162">
              <a:spcBef>
                <a:spcPct val="50000"/>
              </a:spcBef>
            </a:pPr>
            <a:endParaRPr lang="en-US" sz="900" b="1">
              <a:latin typeface="Times New Roman" pitchFamily="18" charset="0"/>
            </a:endParaRPr>
          </a:p>
        </p:txBody>
      </p:sp>
      <p:cxnSp>
        <p:nvCxnSpPr>
          <p:cNvPr id="45" name="AutoShape 21"/>
          <p:cNvCxnSpPr>
            <a:cxnSpLocks noChangeShapeType="1"/>
            <a:stCxn id="32" idx="3"/>
            <a:endCxn id="20" idx="1"/>
          </p:cNvCxnSpPr>
          <p:nvPr/>
        </p:nvCxnSpPr>
        <p:spPr bwMode="gray">
          <a:xfrm flipV="1">
            <a:off x="4165002" y="2499302"/>
            <a:ext cx="154287" cy="12268"/>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87403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gray">
          <a:xfrm>
            <a:off x="522517" y="304800"/>
            <a:ext cx="4160067" cy="433270"/>
          </a:xfrm>
          <a:prstGeom prst="rect">
            <a:avLst/>
          </a:prstGeom>
          <a:noFill/>
          <a:ln w="9525" algn="ctr">
            <a:noFill/>
            <a:miter lim="800000"/>
            <a:headEnd/>
            <a:tailEnd/>
          </a:ln>
          <a:effectLst>
            <a:outerShdw blurRad="50800" dist="38100" dir="2700000" algn="tl" rotWithShape="0">
              <a:schemeClr val="bg1"/>
            </a:outerShdw>
          </a:effectLst>
        </p:spPr>
        <p:txBody>
          <a:bodyPr wrap="none" lIns="93798" tIns="46900" rIns="93798" bIns="46900">
            <a:spAutoFit/>
          </a:bodyPr>
          <a:lstStyle/>
          <a:p>
            <a:pPr defTabSz="938462"/>
            <a:r>
              <a:rPr lang="en-US" sz="2200">
                <a:solidFill>
                  <a:prstClr val="black">
                    <a:lumMod val="95000"/>
                    <a:lumOff val="5000"/>
                  </a:prstClr>
                </a:solidFill>
              </a:rPr>
              <a:t>Biomass (solid biofuel pelleting)</a:t>
            </a:r>
          </a:p>
        </p:txBody>
      </p:sp>
      <p:grpSp>
        <p:nvGrpSpPr>
          <p:cNvPr id="2" name="Group 1"/>
          <p:cNvGrpSpPr/>
          <p:nvPr/>
        </p:nvGrpSpPr>
        <p:grpSpPr bwMode="gray">
          <a:xfrm>
            <a:off x="604752" y="1035194"/>
            <a:ext cx="7001632" cy="5071013"/>
            <a:chOff x="914400" y="1524000"/>
            <a:chExt cx="7351714" cy="5747148"/>
          </a:xfrm>
        </p:grpSpPr>
        <p:sp>
          <p:nvSpPr>
            <p:cNvPr id="7" name="TextBox 6"/>
            <p:cNvSpPr txBox="1"/>
            <p:nvPr/>
          </p:nvSpPr>
          <p:spPr bwMode="gray">
            <a:xfrm>
              <a:off x="914400" y="1609724"/>
              <a:ext cx="3248026" cy="1159136"/>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1300" b="1"/>
                <a:t>Biomass Pelleting Facility</a:t>
              </a:r>
              <a:endParaRPr lang="en-US" sz="1000" b="1"/>
            </a:p>
            <a:p>
              <a:pPr algn="ctr" eaLnBrk="0" hangingPunct="0">
                <a:spcBef>
                  <a:spcPct val="0"/>
                </a:spcBef>
                <a:defRPr/>
              </a:pPr>
              <a:r>
                <a:rPr lang="en-US" sz="1000"/>
                <a:t>1,400 tons/day</a:t>
              </a:r>
            </a:p>
            <a:p>
              <a:pPr algn="ctr" eaLnBrk="0" hangingPunct="0">
                <a:spcBef>
                  <a:spcPct val="0"/>
                </a:spcBef>
                <a:defRPr/>
              </a:pPr>
              <a:r>
                <a:rPr lang="en-US" sz="1000"/>
                <a:t>Texas, United States</a:t>
              </a:r>
            </a:p>
          </p:txBody>
        </p:sp>
        <p:grpSp>
          <p:nvGrpSpPr>
            <p:cNvPr id="11" name="Group 128"/>
            <p:cNvGrpSpPr/>
            <p:nvPr/>
          </p:nvGrpSpPr>
          <p:grpSpPr bwMode="gray">
            <a:xfrm>
              <a:off x="5942014" y="6540501"/>
              <a:ext cx="2324100" cy="538162"/>
              <a:chOff x="6704012" y="5783263"/>
              <a:chExt cx="2324100" cy="538162"/>
            </a:xfrm>
          </p:grpSpPr>
          <p:sp>
            <p:nvSpPr>
              <p:cNvPr id="31" name="Rectangle 2"/>
              <p:cNvSpPr>
                <a:spLocks noChangeArrowheads="1"/>
              </p:cNvSpPr>
              <p:nvPr/>
            </p:nvSpPr>
            <p:spPr bwMode="gray">
              <a:xfrm>
                <a:off x="6704012" y="5783263"/>
                <a:ext cx="1728429" cy="538162"/>
              </a:xfrm>
              <a:prstGeom prst="rect">
                <a:avLst/>
              </a:prstGeom>
              <a:solidFill>
                <a:srgbClr val="FFFFFF"/>
              </a:solidFill>
              <a:ln w="12700">
                <a:solidFill>
                  <a:srgbClr val="C0C0C0"/>
                </a:solidFill>
                <a:miter lim="800000"/>
                <a:headEnd/>
                <a:tailEnd/>
              </a:ln>
            </p:spPr>
            <p:txBody>
              <a:bodyPr wrap="none" anchor="ctr"/>
              <a:lstStyle/>
              <a:p>
                <a:endParaRPr lang="en-US" sz="200"/>
              </a:p>
            </p:txBody>
          </p:sp>
          <p:sp>
            <p:nvSpPr>
              <p:cNvPr id="32" name="Text Box 42"/>
              <p:cNvSpPr txBox="1">
                <a:spLocks noChangeArrowheads="1"/>
              </p:cNvSpPr>
              <p:nvPr/>
            </p:nvSpPr>
            <p:spPr bwMode="gray">
              <a:xfrm>
                <a:off x="6945313" y="5793734"/>
                <a:ext cx="2082799" cy="244170"/>
              </a:xfrm>
              <a:prstGeom prst="rect">
                <a:avLst/>
              </a:prstGeom>
              <a:noFill/>
              <a:ln w="9525">
                <a:noFill/>
                <a:miter lim="800000"/>
                <a:headEnd/>
                <a:tailEnd/>
              </a:ln>
            </p:spPr>
            <p:txBody>
              <a:bodyPr wrap="square" anchor="ctr">
                <a:spAutoFit/>
              </a:bodyPr>
              <a:lstStyle/>
              <a:p>
                <a:pPr eaLnBrk="0" hangingPunct="0">
                  <a:spcBef>
                    <a:spcPct val="0"/>
                  </a:spcBef>
                </a:pPr>
                <a:r>
                  <a:rPr lang="en-US" sz="800"/>
                  <a:t>CPM Equipment</a:t>
                </a:r>
              </a:p>
            </p:txBody>
          </p:sp>
          <p:sp>
            <p:nvSpPr>
              <p:cNvPr id="33" name="Text Box 43"/>
              <p:cNvSpPr txBox="1">
                <a:spLocks noChangeArrowheads="1"/>
              </p:cNvSpPr>
              <p:nvPr/>
            </p:nvSpPr>
            <p:spPr bwMode="gray">
              <a:xfrm>
                <a:off x="6923088" y="6047733"/>
                <a:ext cx="1439433" cy="244170"/>
              </a:xfrm>
              <a:prstGeom prst="rect">
                <a:avLst/>
              </a:prstGeom>
              <a:noFill/>
              <a:ln w="9525">
                <a:noFill/>
                <a:miter lim="800000"/>
                <a:headEnd/>
                <a:tailEnd/>
              </a:ln>
            </p:spPr>
            <p:txBody>
              <a:bodyPr wrap="none" anchor="ctr">
                <a:spAutoFit/>
              </a:bodyPr>
              <a:lstStyle/>
              <a:p>
                <a:pPr eaLnBrk="0" hangingPunct="0">
                  <a:spcBef>
                    <a:spcPct val="0"/>
                  </a:spcBef>
                </a:pPr>
                <a:r>
                  <a:rPr lang="en-US" sz="800"/>
                  <a:t>Non-Company Equipment</a:t>
                </a:r>
              </a:p>
            </p:txBody>
          </p:sp>
          <p:sp>
            <p:nvSpPr>
              <p:cNvPr id="34" name="Rectangle 56"/>
              <p:cNvSpPr>
                <a:spLocks noChangeArrowheads="1"/>
              </p:cNvSpPr>
              <p:nvPr/>
            </p:nvSpPr>
            <p:spPr bwMode="gray">
              <a:xfrm>
                <a:off x="6780213" y="5818188"/>
                <a:ext cx="161925" cy="161925"/>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500"/>
              </a:p>
            </p:txBody>
          </p:sp>
          <p:sp>
            <p:nvSpPr>
              <p:cNvPr id="35" name="Rectangle 57"/>
              <p:cNvSpPr>
                <a:spLocks noChangeArrowheads="1"/>
              </p:cNvSpPr>
              <p:nvPr/>
            </p:nvSpPr>
            <p:spPr bwMode="gray">
              <a:xfrm>
                <a:off x="6789738" y="6084888"/>
                <a:ext cx="161925" cy="161925"/>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500"/>
              </a:p>
            </p:txBody>
          </p:sp>
        </p:grpSp>
        <p:sp>
          <p:nvSpPr>
            <p:cNvPr id="12" name="Rectangle 98"/>
            <p:cNvSpPr>
              <a:spLocks noChangeArrowheads="1"/>
            </p:cNvSpPr>
            <p:nvPr/>
          </p:nvSpPr>
          <p:spPr bwMode="gray">
            <a:xfrm>
              <a:off x="6361114" y="5130800"/>
              <a:ext cx="1905000" cy="304800"/>
            </a:xfrm>
            <a:prstGeom prst="rect">
              <a:avLst/>
            </a:prstGeom>
            <a:noFill/>
            <a:ln w="9525">
              <a:noFill/>
              <a:miter lim="800000"/>
              <a:headEnd/>
              <a:tailEnd/>
            </a:ln>
          </p:spPr>
          <p:txBody>
            <a:bodyPr wrap="none" anchor="ctr"/>
            <a:lstStyle/>
            <a:p>
              <a:pPr algn="ctr" eaLnBrk="0" hangingPunct="0">
                <a:spcBef>
                  <a:spcPct val="0"/>
                </a:spcBef>
              </a:pPr>
              <a:r>
                <a:rPr lang="en-US" sz="800" i="1"/>
                <a:t>Mixed Biomass</a:t>
              </a:r>
            </a:p>
          </p:txBody>
        </p:sp>
        <p:sp>
          <p:nvSpPr>
            <p:cNvPr id="13" name="Rectangle 83"/>
            <p:cNvSpPr>
              <a:spLocks noChangeArrowheads="1"/>
            </p:cNvSpPr>
            <p:nvPr/>
          </p:nvSpPr>
          <p:spPr bwMode="gray">
            <a:xfrm>
              <a:off x="5307014" y="3657600"/>
              <a:ext cx="1905000" cy="30480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CPM Pellet Mills</a:t>
              </a:r>
            </a:p>
          </p:txBody>
        </p:sp>
        <p:sp>
          <p:nvSpPr>
            <p:cNvPr id="14" name="Rectangle 84"/>
            <p:cNvSpPr>
              <a:spLocks noChangeArrowheads="1"/>
            </p:cNvSpPr>
            <p:nvPr/>
          </p:nvSpPr>
          <p:spPr bwMode="gray">
            <a:xfrm>
              <a:off x="5307014" y="4292600"/>
              <a:ext cx="1905000" cy="30480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CPM Cooling</a:t>
              </a:r>
            </a:p>
          </p:txBody>
        </p:sp>
        <p:cxnSp>
          <p:nvCxnSpPr>
            <p:cNvPr id="15" name="AutoShape 85"/>
            <p:cNvCxnSpPr>
              <a:cxnSpLocks noChangeShapeType="1"/>
            </p:cNvCxnSpPr>
            <p:nvPr/>
          </p:nvCxnSpPr>
          <p:spPr bwMode="gray">
            <a:xfrm flipH="1">
              <a:off x="5332414" y="4597400"/>
              <a:ext cx="927100" cy="520700"/>
            </a:xfrm>
            <a:prstGeom prst="straightConnector1">
              <a:avLst/>
            </a:prstGeom>
            <a:noFill/>
            <a:ln w="9525">
              <a:solidFill>
                <a:schemeClr val="tx1"/>
              </a:solidFill>
              <a:prstDash val="dash"/>
              <a:round/>
              <a:headEnd/>
              <a:tailEnd type="triangle" w="med" len="med"/>
            </a:ln>
          </p:spPr>
        </p:cxnSp>
        <p:sp>
          <p:nvSpPr>
            <p:cNvPr id="16" name="Oval 86"/>
            <p:cNvSpPr>
              <a:spLocks noChangeArrowheads="1"/>
            </p:cNvSpPr>
            <p:nvPr/>
          </p:nvSpPr>
          <p:spPr bwMode="gray">
            <a:xfrm>
              <a:off x="5688014" y="1524000"/>
              <a:ext cx="1143000" cy="381000"/>
            </a:xfrm>
            <a:prstGeom prst="ellipse">
              <a:avLst/>
            </a:prstGeom>
            <a:solidFill>
              <a:schemeClr val="bg1"/>
            </a:solidFill>
            <a:ln w="9525">
              <a:noFill/>
              <a:round/>
              <a:headEnd/>
              <a:tailEnd/>
            </a:ln>
          </p:spPr>
          <p:txBody>
            <a:bodyPr wrap="none" anchor="ctr"/>
            <a:lstStyle/>
            <a:p>
              <a:pPr algn="ctr" eaLnBrk="0" hangingPunct="0">
                <a:spcBef>
                  <a:spcPct val="0"/>
                </a:spcBef>
              </a:pPr>
              <a:r>
                <a:rPr lang="en-US" sz="800" i="1"/>
                <a:t>Waste Inputs</a:t>
              </a:r>
            </a:p>
          </p:txBody>
        </p:sp>
        <p:sp>
          <p:nvSpPr>
            <p:cNvPr id="17" name="Rectangle 87"/>
            <p:cNvSpPr>
              <a:spLocks noChangeArrowheads="1"/>
            </p:cNvSpPr>
            <p:nvPr/>
          </p:nvSpPr>
          <p:spPr bwMode="gray">
            <a:xfrm>
              <a:off x="5307014" y="3124200"/>
              <a:ext cx="1905000" cy="30480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CPM Conditioning</a:t>
              </a:r>
            </a:p>
          </p:txBody>
        </p:sp>
        <p:sp>
          <p:nvSpPr>
            <p:cNvPr id="18" name="Rectangle 88"/>
            <p:cNvSpPr>
              <a:spLocks noChangeArrowheads="1"/>
            </p:cNvSpPr>
            <p:nvPr/>
          </p:nvSpPr>
          <p:spPr bwMode="gray">
            <a:xfrm>
              <a:off x="5307014" y="2590800"/>
              <a:ext cx="1905000" cy="30480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t>Champion Hammermil Grinding </a:t>
              </a:r>
            </a:p>
          </p:txBody>
        </p:sp>
        <p:sp>
          <p:nvSpPr>
            <p:cNvPr id="19" name="Rectangle 89"/>
            <p:cNvSpPr>
              <a:spLocks noChangeArrowheads="1"/>
            </p:cNvSpPr>
            <p:nvPr/>
          </p:nvSpPr>
          <p:spPr bwMode="gray">
            <a:xfrm>
              <a:off x="5307014" y="2057400"/>
              <a:ext cx="1905000" cy="30480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800">
                  <a:solidFill>
                    <a:schemeClr val="bg1"/>
                  </a:solidFill>
                </a:rPr>
                <a:t>Drying</a:t>
              </a:r>
            </a:p>
          </p:txBody>
        </p:sp>
        <p:cxnSp>
          <p:nvCxnSpPr>
            <p:cNvPr id="20" name="AutoShape 90"/>
            <p:cNvCxnSpPr>
              <a:cxnSpLocks noChangeShapeType="1"/>
            </p:cNvCxnSpPr>
            <p:nvPr/>
          </p:nvCxnSpPr>
          <p:spPr bwMode="gray">
            <a:xfrm>
              <a:off x="6259514" y="2362200"/>
              <a:ext cx="0" cy="228600"/>
            </a:xfrm>
            <a:prstGeom prst="straightConnector1">
              <a:avLst/>
            </a:prstGeom>
            <a:noFill/>
            <a:ln w="9525">
              <a:solidFill>
                <a:schemeClr val="tx1"/>
              </a:solidFill>
              <a:round/>
              <a:headEnd/>
              <a:tailEnd type="triangle" w="med" len="med"/>
            </a:ln>
          </p:spPr>
        </p:cxnSp>
        <p:cxnSp>
          <p:nvCxnSpPr>
            <p:cNvPr id="21" name="AutoShape 91"/>
            <p:cNvCxnSpPr>
              <a:cxnSpLocks noChangeShapeType="1"/>
            </p:cNvCxnSpPr>
            <p:nvPr/>
          </p:nvCxnSpPr>
          <p:spPr bwMode="gray">
            <a:xfrm>
              <a:off x="6259514" y="2895600"/>
              <a:ext cx="0" cy="228600"/>
            </a:xfrm>
            <a:prstGeom prst="straightConnector1">
              <a:avLst/>
            </a:prstGeom>
            <a:noFill/>
            <a:ln w="9525">
              <a:solidFill>
                <a:schemeClr val="tx1"/>
              </a:solidFill>
              <a:round/>
              <a:headEnd/>
              <a:tailEnd type="triangle" w="med" len="med"/>
            </a:ln>
          </p:spPr>
        </p:cxnSp>
        <p:cxnSp>
          <p:nvCxnSpPr>
            <p:cNvPr id="22" name="AutoShape 92"/>
            <p:cNvCxnSpPr>
              <a:cxnSpLocks noChangeShapeType="1"/>
            </p:cNvCxnSpPr>
            <p:nvPr/>
          </p:nvCxnSpPr>
          <p:spPr bwMode="gray">
            <a:xfrm>
              <a:off x="6259514" y="3429000"/>
              <a:ext cx="0" cy="228600"/>
            </a:xfrm>
            <a:prstGeom prst="straightConnector1">
              <a:avLst/>
            </a:prstGeom>
            <a:noFill/>
            <a:ln w="9525">
              <a:solidFill>
                <a:schemeClr val="tx1"/>
              </a:solidFill>
              <a:round/>
              <a:headEnd/>
              <a:tailEnd type="triangle" w="med" len="med"/>
            </a:ln>
          </p:spPr>
        </p:cxnSp>
        <p:cxnSp>
          <p:nvCxnSpPr>
            <p:cNvPr id="23" name="AutoShape 93"/>
            <p:cNvCxnSpPr>
              <a:cxnSpLocks noChangeShapeType="1"/>
            </p:cNvCxnSpPr>
            <p:nvPr/>
          </p:nvCxnSpPr>
          <p:spPr bwMode="gray">
            <a:xfrm>
              <a:off x="6259514" y="3962400"/>
              <a:ext cx="0" cy="330200"/>
            </a:xfrm>
            <a:prstGeom prst="straightConnector1">
              <a:avLst/>
            </a:prstGeom>
            <a:noFill/>
            <a:ln w="9525">
              <a:solidFill>
                <a:schemeClr val="tx1"/>
              </a:solidFill>
              <a:round/>
              <a:headEnd/>
              <a:tailEnd type="triangle" w="med" len="med"/>
            </a:ln>
          </p:spPr>
        </p:cxnSp>
        <p:cxnSp>
          <p:nvCxnSpPr>
            <p:cNvPr id="25" name="AutoShape 94"/>
            <p:cNvCxnSpPr>
              <a:cxnSpLocks noChangeShapeType="1"/>
              <a:stCxn id="16" idx="4"/>
            </p:cNvCxnSpPr>
            <p:nvPr/>
          </p:nvCxnSpPr>
          <p:spPr bwMode="gray">
            <a:xfrm>
              <a:off x="6259514" y="1905000"/>
              <a:ext cx="0" cy="152400"/>
            </a:xfrm>
            <a:prstGeom prst="straightConnector1">
              <a:avLst/>
            </a:prstGeom>
            <a:noFill/>
            <a:ln w="9525">
              <a:solidFill>
                <a:schemeClr val="tx1"/>
              </a:solidFill>
              <a:round/>
              <a:headEnd/>
              <a:tailEnd type="triangle" w="med" len="med"/>
            </a:ln>
          </p:spPr>
        </p:cxnSp>
        <p:sp>
          <p:nvSpPr>
            <p:cNvPr id="26" name="Rectangle 95"/>
            <p:cNvSpPr>
              <a:spLocks noChangeArrowheads="1"/>
            </p:cNvSpPr>
            <p:nvPr/>
          </p:nvSpPr>
          <p:spPr bwMode="gray">
            <a:xfrm>
              <a:off x="4379914" y="5118100"/>
              <a:ext cx="1905000" cy="30480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800">
                  <a:solidFill>
                    <a:schemeClr val="bg1"/>
                  </a:solidFill>
                </a:rPr>
                <a:t>Screening</a:t>
              </a:r>
            </a:p>
          </p:txBody>
        </p:sp>
        <p:sp>
          <p:nvSpPr>
            <p:cNvPr id="27" name="Rectangle 96"/>
            <p:cNvSpPr>
              <a:spLocks noChangeArrowheads="1"/>
            </p:cNvSpPr>
            <p:nvPr/>
          </p:nvSpPr>
          <p:spPr bwMode="gray">
            <a:xfrm>
              <a:off x="4379914" y="5575300"/>
              <a:ext cx="1905000" cy="304800"/>
            </a:xfrm>
            <a:prstGeom prst="rect">
              <a:avLst/>
            </a:prstGeom>
            <a:noFill/>
            <a:ln w="9525">
              <a:noFill/>
              <a:miter lim="800000"/>
              <a:headEnd/>
              <a:tailEnd/>
            </a:ln>
          </p:spPr>
          <p:txBody>
            <a:bodyPr wrap="none" anchor="ctr"/>
            <a:lstStyle/>
            <a:p>
              <a:pPr algn="ctr" eaLnBrk="0" hangingPunct="0">
                <a:spcBef>
                  <a:spcPct val="0"/>
                </a:spcBef>
              </a:pPr>
              <a:r>
                <a:rPr lang="en-US" sz="800" i="1"/>
                <a:t>Sized Biomass</a:t>
              </a:r>
            </a:p>
          </p:txBody>
        </p:sp>
        <p:cxnSp>
          <p:nvCxnSpPr>
            <p:cNvPr id="28" name="AutoShape 97"/>
            <p:cNvCxnSpPr>
              <a:cxnSpLocks noChangeShapeType="1"/>
            </p:cNvCxnSpPr>
            <p:nvPr/>
          </p:nvCxnSpPr>
          <p:spPr bwMode="gray">
            <a:xfrm>
              <a:off x="5332414" y="5445125"/>
              <a:ext cx="0" cy="152400"/>
            </a:xfrm>
            <a:prstGeom prst="straightConnector1">
              <a:avLst/>
            </a:prstGeom>
            <a:noFill/>
            <a:ln w="9525">
              <a:solidFill>
                <a:schemeClr val="tx1"/>
              </a:solidFill>
              <a:round/>
              <a:headEnd/>
              <a:tailEnd type="triangle" w="med" len="med"/>
            </a:ln>
          </p:spPr>
        </p:cxnSp>
        <p:cxnSp>
          <p:nvCxnSpPr>
            <p:cNvPr id="29" name="AutoShape 99"/>
            <p:cNvCxnSpPr>
              <a:cxnSpLocks noChangeShapeType="1"/>
              <a:endCxn id="12" idx="0"/>
            </p:cNvCxnSpPr>
            <p:nvPr/>
          </p:nvCxnSpPr>
          <p:spPr bwMode="gray">
            <a:xfrm>
              <a:off x="6259514" y="4597400"/>
              <a:ext cx="1054100" cy="533400"/>
            </a:xfrm>
            <a:prstGeom prst="straightConnector1">
              <a:avLst/>
            </a:prstGeom>
            <a:noFill/>
            <a:ln w="9525">
              <a:solidFill>
                <a:schemeClr val="tx1"/>
              </a:solidFill>
              <a:prstDash val="dash"/>
              <a:round/>
              <a:headEnd/>
              <a:tailEnd type="triangle" w="med" len="med"/>
            </a:ln>
          </p:spPr>
        </p:cxn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1488" t="-11905" r="-1488" b="11905"/>
            <a:stretch/>
          </p:blipFill>
          <p:spPr bwMode="gray">
            <a:xfrm>
              <a:off x="933450" y="4800600"/>
              <a:ext cx="3294064" cy="2470548"/>
            </a:xfrm>
            <a:prstGeom prst="rect">
              <a:avLst/>
            </a:prstGeom>
          </p:spPr>
        </p:pic>
        <p:sp>
          <p:nvSpPr>
            <p:cNvPr id="36" name="TextBox 35"/>
            <p:cNvSpPr txBox="1"/>
            <p:nvPr/>
          </p:nvSpPr>
          <p:spPr bwMode="gray">
            <a:xfrm>
              <a:off x="914400" y="3027941"/>
              <a:ext cx="3248026" cy="1925060"/>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square" anchor="t"/>
            <a:lstStyle/>
            <a:p>
              <a:pPr algn="ctr" eaLnBrk="0" hangingPunct="0">
                <a:spcBef>
                  <a:spcPct val="0"/>
                </a:spcBef>
                <a:defRPr/>
              </a:pPr>
              <a:endParaRPr lang="en-US" sz="900" b="1"/>
            </a:p>
            <a:p>
              <a:pPr algn="ctr" eaLnBrk="0" hangingPunct="0">
                <a:spcBef>
                  <a:spcPct val="0"/>
                </a:spcBef>
                <a:defRPr/>
              </a:pPr>
              <a:r>
                <a:rPr lang="en-US" sz="900" b="1"/>
                <a:t>Project Narrative</a:t>
              </a:r>
            </a:p>
            <a:p>
              <a:pPr marL="157905" indent="-157905">
                <a:buFont typeface="Arial" panose="020B0604020202020204" pitchFamily="34" charset="0"/>
                <a:buChar char="•"/>
                <a:defRPr/>
              </a:pPr>
              <a:r>
                <a:rPr lang="en-US" sz="900"/>
                <a:t>European customer expanding into southeastern US market where paper pulp tree farms are being repurposed into biomass feedstock</a:t>
              </a:r>
            </a:p>
            <a:p>
              <a:pPr marL="157905" indent="-157905">
                <a:buFont typeface="Arial" panose="020B0604020202020204" pitchFamily="34" charset="0"/>
                <a:buChar char="•"/>
                <a:defRPr/>
              </a:pPr>
              <a:r>
                <a:rPr lang="en-US" sz="900"/>
                <a:t>Leveraging European existing customer relationships</a:t>
              </a:r>
            </a:p>
            <a:p>
              <a:pPr marL="157905" indent="-157905">
                <a:buFont typeface="Arial" panose="020B0604020202020204" pitchFamily="34" charset="0"/>
                <a:buChar char="•"/>
                <a:defRPr/>
              </a:pPr>
              <a:r>
                <a:rPr lang="en-US" sz="900"/>
                <a:t>Made possible due to the durability, reliability , and productivity of the CPM system</a:t>
              </a:r>
            </a:p>
            <a:p>
              <a:pPr marL="157905" indent="-157905">
                <a:buFont typeface="Arial" panose="020B0604020202020204" pitchFamily="34" charset="0"/>
                <a:buChar char="•"/>
                <a:defRPr/>
              </a:pPr>
              <a:r>
                <a:rPr lang="en-US" sz="900"/>
                <a:t>12 pellet mills, 4 hammermills, and ancillary CPM equipment</a:t>
              </a:r>
            </a:p>
          </p:txBody>
        </p:sp>
      </p:grpSp>
    </p:spTree>
    <p:extLst>
      <p:ext uri="{BB962C8B-B14F-4D97-AF65-F5344CB8AC3E}">
        <p14:creationId xmlns:p14="http://schemas.microsoft.com/office/powerpoint/2010/main" val="396108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55171"/>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kern="1200" dirty="0"/>
              <a:t>CPM </a:t>
            </a:r>
            <a:r>
              <a:rPr lang="en-US" sz="2400" kern="1200" dirty="0"/>
              <a:t>– Facts at a Glance</a:t>
            </a:r>
          </a:p>
        </p:txBody>
      </p:sp>
      <p:sp>
        <p:nvSpPr>
          <p:cNvPr id="8" name="Rounded Rectangle 7"/>
          <p:cNvSpPr/>
          <p:nvPr/>
        </p:nvSpPr>
        <p:spPr bwMode="auto">
          <a:xfrm>
            <a:off x="2874084" y="4953000"/>
            <a:ext cx="5616774" cy="564776"/>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85231" tIns="42616" rIns="85231" bIns="42616" numCol="1" rtlCol="0" anchor="ctr" anchorCtr="0" compatLnSpc="1">
            <a:prstTxWarp prst="textNoShape">
              <a:avLst/>
            </a:prstTxWarp>
            <a:normAutofit/>
          </a:bodyPr>
          <a:lstStyle/>
          <a:p>
            <a:pPr defTabSz="850833"/>
            <a:r>
              <a:rPr lang="en-US" sz="1300" b="1" dirty="0">
                <a:latin typeface="+mj-lt"/>
              </a:rPr>
              <a:t>25 facilities comprising of sales, engineering, manufacturing, and customer service centers in the Americas, Europe, and Asia</a:t>
            </a:r>
          </a:p>
        </p:txBody>
      </p:sp>
      <p:sp>
        <p:nvSpPr>
          <p:cNvPr id="9" name="Rectangle 8"/>
          <p:cNvSpPr/>
          <p:nvPr/>
        </p:nvSpPr>
        <p:spPr bwMode="auto">
          <a:xfrm>
            <a:off x="580571" y="4962532"/>
            <a:ext cx="2177143" cy="564776"/>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600" b="1">
                <a:solidFill>
                  <a:schemeClr val="bg1"/>
                </a:solidFill>
              </a:rPr>
              <a:t>Facilities</a:t>
            </a:r>
          </a:p>
        </p:txBody>
      </p:sp>
      <p:sp>
        <p:nvSpPr>
          <p:cNvPr id="10" name="Rounded Rectangle 9"/>
          <p:cNvSpPr/>
          <p:nvPr/>
        </p:nvSpPr>
        <p:spPr bwMode="auto">
          <a:xfrm>
            <a:off x="2874084" y="4253186"/>
            <a:ext cx="5616774" cy="564776"/>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85231" tIns="42616" rIns="85231" bIns="42616" numCol="1" rtlCol="0" anchor="ctr" anchorCtr="0" compatLnSpc="1">
            <a:prstTxWarp prst="textNoShape">
              <a:avLst/>
            </a:prstTxWarp>
            <a:normAutofit/>
          </a:bodyPr>
          <a:lstStyle/>
          <a:p>
            <a:pPr defTabSz="850833" eaLnBrk="0" hangingPunct="0"/>
            <a:r>
              <a:rPr lang="en-US" sz="1300" b="1"/>
              <a:t>Oilseed, Animal Feed, Bioenergy, Human Food, Engineered Materials, and Industrial</a:t>
            </a:r>
          </a:p>
        </p:txBody>
      </p:sp>
      <p:sp>
        <p:nvSpPr>
          <p:cNvPr id="11" name="Rectangle 10"/>
          <p:cNvSpPr/>
          <p:nvPr/>
        </p:nvSpPr>
        <p:spPr bwMode="auto">
          <a:xfrm>
            <a:off x="580571" y="4262568"/>
            <a:ext cx="2177143" cy="564776"/>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600" b="1">
                <a:solidFill>
                  <a:schemeClr val="bg1"/>
                </a:solidFill>
              </a:rPr>
              <a:t>Markets</a:t>
            </a:r>
          </a:p>
        </p:txBody>
      </p:sp>
      <p:sp>
        <p:nvSpPr>
          <p:cNvPr id="12" name="Rounded Rectangle 11"/>
          <p:cNvSpPr/>
          <p:nvPr/>
        </p:nvSpPr>
        <p:spPr bwMode="auto">
          <a:xfrm>
            <a:off x="2874084" y="2199426"/>
            <a:ext cx="5616774" cy="564776"/>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85231" tIns="42616" rIns="85231" bIns="42616" numCol="1" rtlCol="0" anchor="ctr" anchorCtr="0" compatLnSpc="1">
            <a:prstTxWarp prst="textNoShape">
              <a:avLst/>
            </a:prstTxWarp>
            <a:normAutofit/>
          </a:bodyPr>
          <a:lstStyle/>
          <a:p>
            <a:pPr defTabSz="850833"/>
            <a:r>
              <a:rPr lang="en-US" sz="1300" b="1">
                <a:latin typeface="+mj-lt"/>
              </a:rPr>
              <a:t>1883 in San Francisco, California</a:t>
            </a:r>
          </a:p>
        </p:txBody>
      </p:sp>
      <p:sp>
        <p:nvSpPr>
          <p:cNvPr id="13" name="Rectangle 12"/>
          <p:cNvSpPr/>
          <p:nvPr/>
        </p:nvSpPr>
        <p:spPr bwMode="auto">
          <a:xfrm>
            <a:off x="580571" y="2199425"/>
            <a:ext cx="2177143" cy="564776"/>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600" b="1">
                <a:solidFill>
                  <a:schemeClr val="bg1"/>
                </a:solidFill>
              </a:rPr>
              <a:t>Founded</a:t>
            </a:r>
          </a:p>
        </p:txBody>
      </p:sp>
      <p:sp>
        <p:nvSpPr>
          <p:cNvPr id="14" name="Rounded Rectangle 13"/>
          <p:cNvSpPr/>
          <p:nvPr/>
        </p:nvSpPr>
        <p:spPr bwMode="auto">
          <a:xfrm>
            <a:off x="2874084" y="3580833"/>
            <a:ext cx="5616774" cy="564776"/>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85231" tIns="42616" rIns="85231" bIns="42616" numCol="1" rtlCol="0" anchor="ctr" anchorCtr="0" compatLnSpc="1">
            <a:prstTxWarp prst="textNoShape">
              <a:avLst/>
            </a:prstTxWarp>
            <a:normAutofit/>
          </a:bodyPr>
          <a:lstStyle/>
          <a:p>
            <a:pPr defTabSz="850833" eaLnBrk="0" hangingPunct="0"/>
            <a:r>
              <a:rPr lang="en-US" sz="1300" b="1" dirty="0"/>
              <a:t>1260 (Americas 585, Asia 291, Europe 384)</a:t>
            </a:r>
          </a:p>
        </p:txBody>
      </p:sp>
      <p:sp>
        <p:nvSpPr>
          <p:cNvPr id="15" name="Rectangle 14"/>
          <p:cNvSpPr/>
          <p:nvPr/>
        </p:nvSpPr>
        <p:spPr bwMode="auto">
          <a:xfrm>
            <a:off x="580571" y="3586300"/>
            <a:ext cx="2177143" cy="564776"/>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600" b="1">
                <a:solidFill>
                  <a:schemeClr val="bg1"/>
                </a:solidFill>
              </a:rPr>
              <a:t>Employees</a:t>
            </a:r>
          </a:p>
        </p:txBody>
      </p:sp>
      <p:sp>
        <p:nvSpPr>
          <p:cNvPr id="16" name="Rectangle 4"/>
          <p:cNvSpPr>
            <a:spLocks noChangeArrowheads="1"/>
          </p:cNvSpPr>
          <p:nvPr/>
        </p:nvSpPr>
        <p:spPr bwMode="auto">
          <a:xfrm>
            <a:off x="515257" y="1163087"/>
            <a:ext cx="8113486" cy="732381"/>
          </a:xfrm>
          <a:prstGeom prst="rect">
            <a:avLst/>
          </a:prstGeom>
          <a:noFill/>
          <a:ln w="9525">
            <a:noFill/>
            <a:miter lim="800000"/>
            <a:headEnd/>
            <a:tailEnd/>
          </a:ln>
          <a:effectLst/>
        </p:spPr>
        <p:txBody>
          <a:bodyPr wrap="square" lIns="85219" tIns="42609" rIns="85219" bIns="42609">
            <a:spAutoFit/>
          </a:bodyPr>
          <a:lstStyle/>
          <a:p>
            <a:pPr algn="ctr" defTabSz="850773"/>
            <a:r>
              <a:rPr lang="en-US" sz="1400" dirty="0">
                <a:solidFill>
                  <a:schemeClr val="bg1">
                    <a:lumMod val="50000"/>
                  </a:schemeClr>
                </a:solidFill>
              </a:rPr>
              <a:t>Leading supplier of process equipment and systems technology for the oilseed, animal feed, biofuel, human food and materials industries. Growth in these markets is  driven by population and GDP growth which increases demands for advanced proteins, food, materials, and fuel.</a:t>
            </a:r>
          </a:p>
        </p:txBody>
      </p:sp>
      <p:sp>
        <p:nvSpPr>
          <p:cNvPr id="17" name="Rounded Rectangle 16"/>
          <p:cNvSpPr/>
          <p:nvPr/>
        </p:nvSpPr>
        <p:spPr bwMode="auto">
          <a:xfrm>
            <a:off x="2874084" y="2895600"/>
            <a:ext cx="5616774" cy="564776"/>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85231" tIns="42616" rIns="85231" bIns="42616" numCol="1" rtlCol="0" anchor="ctr" anchorCtr="0" compatLnSpc="1">
            <a:prstTxWarp prst="textNoShape">
              <a:avLst/>
            </a:prstTxWarp>
            <a:normAutofit/>
          </a:bodyPr>
          <a:lstStyle/>
          <a:p>
            <a:pPr defTabSz="850833"/>
            <a:r>
              <a:rPr lang="en-US" sz="1300" b="1" dirty="0">
                <a:latin typeface="+mj-lt"/>
              </a:rPr>
              <a:t>2018 Revenues: ~$500MM</a:t>
            </a:r>
          </a:p>
        </p:txBody>
      </p:sp>
      <p:sp>
        <p:nvSpPr>
          <p:cNvPr id="18" name="Rectangle 17"/>
          <p:cNvSpPr/>
          <p:nvPr/>
        </p:nvSpPr>
        <p:spPr bwMode="auto">
          <a:xfrm>
            <a:off x="580571" y="2889708"/>
            <a:ext cx="2177143" cy="564776"/>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600" b="1">
                <a:solidFill>
                  <a:schemeClr val="bg1"/>
                </a:solidFill>
              </a:rPr>
              <a:t>Financial</a:t>
            </a:r>
          </a:p>
        </p:txBody>
      </p:sp>
    </p:spTree>
    <p:extLst>
      <p:ext uri="{BB962C8B-B14F-4D97-AF65-F5344CB8AC3E}">
        <p14:creationId xmlns:p14="http://schemas.microsoft.com/office/powerpoint/2010/main" val="3868653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gray">
          <a:xfrm>
            <a:off x="522516" y="376740"/>
            <a:ext cx="3187043" cy="433270"/>
          </a:xfrm>
          <a:prstGeom prst="rect">
            <a:avLst/>
          </a:prstGeom>
          <a:noFill/>
          <a:ln w="9525" algn="ctr">
            <a:noFill/>
            <a:miter lim="800000"/>
            <a:headEnd/>
            <a:tailEnd/>
          </a:ln>
          <a:effectLst>
            <a:outerShdw blurRad="50800" dist="38100" dir="2700000" algn="tl" rotWithShape="0">
              <a:schemeClr val="bg1"/>
            </a:outerShdw>
          </a:effectLst>
        </p:spPr>
        <p:txBody>
          <a:bodyPr wrap="none" lIns="93798" tIns="46900" rIns="93798" bIns="46900">
            <a:spAutoFit/>
          </a:bodyPr>
          <a:lstStyle/>
          <a:p>
            <a:pPr defTabSz="938462"/>
            <a:r>
              <a:rPr lang="en-US" sz="2200">
                <a:solidFill>
                  <a:prstClr val="black">
                    <a:lumMod val="95000"/>
                    <a:lumOff val="5000"/>
                  </a:prstClr>
                </a:solidFill>
              </a:rPr>
              <a:t>Compounding Systems</a:t>
            </a:r>
          </a:p>
        </p:txBody>
      </p:sp>
      <p:sp>
        <p:nvSpPr>
          <p:cNvPr id="58" name="TextBox 57"/>
          <p:cNvSpPr txBox="1"/>
          <p:nvPr/>
        </p:nvSpPr>
        <p:spPr bwMode="gray">
          <a:xfrm>
            <a:off x="660417" y="984045"/>
            <a:ext cx="2998465" cy="859929"/>
          </a:xfrm>
          <a:prstGeom prst="rect">
            <a:avLst/>
          </a:prstGeom>
          <a:solidFill>
            <a:srgbClr val="98D599"/>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spcBef>
                <a:spcPct val="0"/>
              </a:spcBef>
              <a:defRPr/>
            </a:pPr>
            <a:r>
              <a:rPr lang="en-US" sz="1300" b="1"/>
              <a:t>Unit Compounding Operation</a:t>
            </a:r>
          </a:p>
          <a:p>
            <a:pPr algn="ctr" eaLnBrk="0" hangingPunct="0">
              <a:spcBef>
                <a:spcPct val="0"/>
              </a:spcBef>
              <a:defRPr/>
            </a:pPr>
            <a:r>
              <a:rPr lang="en-US" sz="1300" b="1"/>
              <a:t>Expanded Scope</a:t>
            </a:r>
            <a:endParaRPr lang="en-US" sz="1000" b="1"/>
          </a:p>
          <a:p>
            <a:pPr algn="ctr" eaLnBrk="0" hangingPunct="0">
              <a:spcBef>
                <a:spcPct val="0"/>
              </a:spcBef>
              <a:defRPr/>
            </a:pPr>
            <a:r>
              <a:rPr lang="en-US" sz="1000"/>
              <a:t> Automotive Polyamide Compounds</a:t>
            </a:r>
          </a:p>
          <a:p>
            <a:pPr algn="ctr" eaLnBrk="0" hangingPunct="0">
              <a:spcBef>
                <a:spcPct val="0"/>
              </a:spcBef>
              <a:defRPr/>
            </a:pPr>
            <a:r>
              <a:rPr lang="en-US" sz="1000"/>
              <a:t>Mexico</a:t>
            </a:r>
          </a:p>
        </p:txBody>
      </p:sp>
      <p:sp>
        <p:nvSpPr>
          <p:cNvPr id="59" name="TextBox 58"/>
          <p:cNvSpPr txBox="1"/>
          <p:nvPr/>
        </p:nvSpPr>
        <p:spPr bwMode="gray">
          <a:xfrm>
            <a:off x="685800" y="1981201"/>
            <a:ext cx="2998465" cy="1524000"/>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square" anchor="t"/>
          <a:lstStyle/>
          <a:p>
            <a:pPr algn="ctr" eaLnBrk="0" hangingPunct="0">
              <a:spcBef>
                <a:spcPct val="0"/>
              </a:spcBef>
              <a:defRPr/>
            </a:pPr>
            <a:endParaRPr lang="en-US" sz="900" b="1"/>
          </a:p>
          <a:p>
            <a:pPr algn="ctr" eaLnBrk="0" hangingPunct="0">
              <a:spcBef>
                <a:spcPct val="0"/>
              </a:spcBef>
              <a:defRPr/>
            </a:pPr>
            <a:r>
              <a:rPr lang="en-US" sz="900" b="1"/>
              <a:t>Project Narrative</a:t>
            </a:r>
          </a:p>
          <a:p>
            <a:pPr marL="157905" indent="-157905" eaLnBrk="0" hangingPunct="0">
              <a:buFont typeface="Arial" panose="020B0604020202020204" pitchFamily="34" charset="0"/>
              <a:buChar char="•"/>
              <a:defRPr/>
            </a:pPr>
            <a:r>
              <a:rPr lang="en-US" sz="900"/>
              <a:t>Global Producer of Chemicals and Polymers</a:t>
            </a:r>
          </a:p>
          <a:p>
            <a:pPr marL="157905" indent="-157905" eaLnBrk="0" hangingPunct="0">
              <a:buFont typeface="Arial" panose="020B0604020202020204" pitchFamily="34" charset="0"/>
              <a:buChar char="•"/>
              <a:defRPr/>
            </a:pPr>
            <a:r>
              <a:rPr lang="en-US" sz="900"/>
              <a:t>20+ year CPM Century relationship</a:t>
            </a:r>
          </a:p>
          <a:p>
            <a:pPr marL="157905" indent="-157905" eaLnBrk="0" hangingPunct="0">
              <a:buFont typeface="Arial" panose="020B0604020202020204" pitchFamily="34" charset="0"/>
              <a:buChar char="•"/>
              <a:defRPr/>
            </a:pPr>
            <a:r>
              <a:rPr lang="en-US" sz="900"/>
              <a:t>Complete design-supply-commission Scope of supply</a:t>
            </a:r>
          </a:p>
          <a:p>
            <a:pPr marL="157905" indent="-157905" eaLnBrk="0" hangingPunct="0">
              <a:buFont typeface="Arial" panose="020B0604020202020204" pitchFamily="34" charset="0"/>
              <a:buChar char="•"/>
              <a:defRPr/>
            </a:pPr>
            <a:r>
              <a:rPr lang="en-US" sz="900"/>
              <a:t>End-to-end responsibility from Silo to packaged products</a:t>
            </a:r>
          </a:p>
          <a:p>
            <a:pPr marL="157905" indent="-157905" eaLnBrk="0" hangingPunct="0">
              <a:buFont typeface="Arial" panose="020B0604020202020204" pitchFamily="34" charset="0"/>
              <a:buChar char="•"/>
              <a:defRPr/>
            </a:pPr>
            <a:r>
              <a:rPr lang="en-US" sz="900"/>
              <a:t>Siemens PLC systems, with Ignition Process Visualization</a:t>
            </a:r>
          </a:p>
        </p:txBody>
      </p:sp>
      <p:cxnSp>
        <p:nvCxnSpPr>
          <p:cNvPr id="60" name="AutoShape 49"/>
          <p:cNvCxnSpPr>
            <a:cxnSpLocks noChangeShapeType="1"/>
            <a:stCxn id="62" idx="2"/>
            <a:endCxn id="71" idx="0"/>
          </p:cNvCxnSpPr>
          <p:nvPr/>
        </p:nvCxnSpPr>
        <p:spPr bwMode="gray">
          <a:xfrm>
            <a:off x="5089532" y="3718168"/>
            <a:ext cx="0" cy="173482"/>
          </a:xfrm>
          <a:prstGeom prst="straightConnector1">
            <a:avLst/>
          </a:prstGeom>
          <a:noFill/>
          <a:ln w="9525">
            <a:solidFill>
              <a:schemeClr val="tx1"/>
            </a:solidFill>
            <a:round/>
            <a:headEnd/>
            <a:tailEnd type="triangle" w="med" len="med"/>
          </a:ln>
        </p:spPr>
      </p:cxnSp>
      <p:sp>
        <p:nvSpPr>
          <p:cNvPr id="61" name="Rectangle 4"/>
          <p:cNvSpPr>
            <a:spLocks noChangeArrowheads="1"/>
          </p:cNvSpPr>
          <p:nvPr/>
        </p:nvSpPr>
        <p:spPr bwMode="gray">
          <a:xfrm>
            <a:off x="4600779" y="3418818"/>
            <a:ext cx="505606" cy="187419"/>
          </a:xfrm>
          <a:prstGeom prst="rect">
            <a:avLst/>
          </a:prstGeom>
          <a:solidFill>
            <a:srgbClr val="0000CC"/>
          </a:solidFill>
          <a:ln w="9525">
            <a:noFill/>
            <a:miter lim="800000"/>
            <a:headEnd/>
            <a:tailEnd/>
          </a:ln>
        </p:spPr>
        <p:txBody>
          <a:bodyPr wrap="none" anchor="ctr"/>
          <a:lstStyle/>
          <a:p>
            <a:pPr algn="ctr" eaLnBrk="0" hangingPunct="0">
              <a:spcBef>
                <a:spcPct val="0"/>
              </a:spcBef>
            </a:pPr>
            <a:endParaRPr lang="en-US">
              <a:solidFill>
                <a:schemeClr val="bg1"/>
              </a:solidFill>
            </a:endParaRPr>
          </a:p>
        </p:txBody>
      </p:sp>
      <p:sp>
        <p:nvSpPr>
          <p:cNvPr id="62" name="Rectangle 5"/>
          <p:cNvSpPr>
            <a:spLocks noChangeArrowheads="1"/>
          </p:cNvSpPr>
          <p:nvPr/>
        </p:nvSpPr>
        <p:spPr bwMode="gray">
          <a:xfrm>
            <a:off x="4414657" y="3418818"/>
            <a:ext cx="1349749"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Strand Quench, Cutting</a:t>
            </a:r>
          </a:p>
        </p:txBody>
      </p:sp>
      <p:sp>
        <p:nvSpPr>
          <p:cNvPr id="65" name="Rectangle 11"/>
          <p:cNvSpPr>
            <a:spLocks noChangeArrowheads="1"/>
          </p:cNvSpPr>
          <p:nvPr/>
        </p:nvSpPr>
        <p:spPr bwMode="gray">
          <a:xfrm>
            <a:off x="4414657" y="2853195"/>
            <a:ext cx="1349749"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t>Century</a:t>
            </a:r>
          </a:p>
          <a:p>
            <a:pPr algn="ctr" eaLnBrk="0" hangingPunct="0"/>
            <a:r>
              <a:rPr lang="en-US" sz="700"/>
              <a:t>Twin screw extruder</a:t>
            </a:r>
          </a:p>
        </p:txBody>
      </p:sp>
      <p:sp>
        <p:nvSpPr>
          <p:cNvPr id="66" name="Text Box 13"/>
          <p:cNvSpPr txBox="1">
            <a:spLocks noChangeArrowheads="1"/>
          </p:cNvSpPr>
          <p:nvPr/>
        </p:nvSpPr>
        <p:spPr bwMode="gray">
          <a:xfrm>
            <a:off x="4669658" y="1207531"/>
            <a:ext cx="844142" cy="149675"/>
          </a:xfrm>
          <a:prstGeom prst="rect">
            <a:avLst/>
          </a:prstGeom>
          <a:noFill/>
          <a:ln w="9525">
            <a:noFill/>
            <a:miter lim="800000"/>
            <a:headEnd/>
            <a:tailEnd/>
          </a:ln>
        </p:spPr>
        <p:txBody>
          <a:bodyPr wrap="none" anchor="ctr"/>
          <a:lstStyle/>
          <a:p>
            <a:pPr algn="ctr" eaLnBrk="0" hangingPunct="0">
              <a:spcBef>
                <a:spcPct val="0"/>
              </a:spcBef>
            </a:pPr>
            <a:r>
              <a:rPr lang="en-US" sz="800" i="1"/>
              <a:t>PA6 Plastic resin</a:t>
            </a:r>
          </a:p>
        </p:txBody>
      </p:sp>
      <p:sp>
        <p:nvSpPr>
          <p:cNvPr id="67" name="Rectangle 14"/>
          <p:cNvSpPr>
            <a:spLocks noChangeArrowheads="1"/>
          </p:cNvSpPr>
          <p:nvPr/>
        </p:nvSpPr>
        <p:spPr bwMode="gray">
          <a:xfrm>
            <a:off x="4417588" y="1544625"/>
            <a:ext cx="1349749"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Unloading, Silo storage </a:t>
            </a:r>
          </a:p>
          <a:p>
            <a:pPr algn="ctr" eaLnBrk="0" hangingPunct="0"/>
            <a:r>
              <a:rPr lang="en-US" sz="700">
                <a:solidFill>
                  <a:schemeClr val="bg1"/>
                </a:solidFill>
              </a:rPr>
              <a:t>transfer &amp; refill</a:t>
            </a:r>
          </a:p>
        </p:txBody>
      </p:sp>
      <p:sp>
        <p:nvSpPr>
          <p:cNvPr id="68" name="Rectangle 16"/>
          <p:cNvSpPr>
            <a:spLocks noChangeArrowheads="1"/>
          </p:cNvSpPr>
          <p:nvPr/>
        </p:nvSpPr>
        <p:spPr bwMode="gray">
          <a:xfrm>
            <a:off x="4415262" y="2121027"/>
            <a:ext cx="1349748"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Gravimetric Ingredient Dosing</a:t>
            </a:r>
          </a:p>
        </p:txBody>
      </p:sp>
      <p:cxnSp>
        <p:nvCxnSpPr>
          <p:cNvPr id="69" name="AutoShape 21"/>
          <p:cNvCxnSpPr>
            <a:cxnSpLocks noChangeShapeType="1"/>
            <a:stCxn id="66" idx="2"/>
          </p:cNvCxnSpPr>
          <p:nvPr/>
        </p:nvCxnSpPr>
        <p:spPr bwMode="gray">
          <a:xfrm>
            <a:off x="5091729" y="1357205"/>
            <a:ext cx="1466" cy="187419"/>
          </a:xfrm>
          <a:prstGeom prst="straightConnector1">
            <a:avLst/>
          </a:prstGeom>
          <a:noFill/>
          <a:ln w="9525">
            <a:solidFill>
              <a:schemeClr val="tx1"/>
            </a:solidFill>
            <a:round/>
            <a:headEnd/>
            <a:tailEnd type="triangle" w="med" len="med"/>
          </a:ln>
        </p:spPr>
      </p:cxnSp>
      <p:sp>
        <p:nvSpPr>
          <p:cNvPr id="70" name="Rectangle 23"/>
          <p:cNvSpPr>
            <a:spLocks noChangeArrowheads="1"/>
          </p:cNvSpPr>
          <p:nvPr/>
        </p:nvSpPr>
        <p:spPr bwMode="gray">
          <a:xfrm>
            <a:off x="5903390" y="2131585"/>
            <a:ext cx="1349748"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Additive Pre-blend Mixing</a:t>
            </a:r>
          </a:p>
        </p:txBody>
      </p:sp>
      <p:sp>
        <p:nvSpPr>
          <p:cNvPr id="71" name="Rectangle 24"/>
          <p:cNvSpPr>
            <a:spLocks noChangeArrowheads="1"/>
          </p:cNvSpPr>
          <p:nvPr/>
        </p:nvSpPr>
        <p:spPr bwMode="gray">
          <a:xfrm>
            <a:off x="4414657" y="3891650"/>
            <a:ext cx="1349749"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Pellet Cooling, Classification</a:t>
            </a:r>
          </a:p>
        </p:txBody>
      </p:sp>
      <p:sp>
        <p:nvSpPr>
          <p:cNvPr id="72" name="Rectangle 25"/>
          <p:cNvSpPr>
            <a:spLocks noChangeArrowheads="1"/>
          </p:cNvSpPr>
          <p:nvPr/>
        </p:nvSpPr>
        <p:spPr bwMode="gray">
          <a:xfrm>
            <a:off x="4414657" y="4368929"/>
            <a:ext cx="1349749"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Product transfer, </a:t>
            </a:r>
          </a:p>
          <a:p>
            <a:pPr algn="ctr" eaLnBrk="0" hangingPunct="0"/>
            <a:r>
              <a:rPr lang="en-US" sz="700">
                <a:solidFill>
                  <a:schemeClr val="bg1"/>
                </a:solidFill>
              </a:rPr>
              <a:t>QC storage bins</a:t>
            </a:r>
          </a:p>
        </p:txBody>
      </p:sp>
      <p:sp>
        <p:nvSpPr>
          <p:cNvPr id="73" name="Rectangle 26"/>
          <p:cNvSpPr>
            <a:spLocks noChangeArrowheads="1"/>
          </p:cNvSpPr>
          <p:nvPr/>
        </p:nvSpPr>
        <p:spPr bwMode="gray">
          <a:xfrm>
            <a:off x="4423297" y="4953000"/>
            <a:ext cx="1349749" cy="299350"/>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solidFill>
                  <a:schemeClr val="bg1"/>
                </a:solidFill>
              </a:rPr>
              <a:t>Bag or Gaylord Box Loading</a:t>
            </a:r>
          </a:p>
        </p:txBody>
      </p:sp>
      <p:sp>
        <p:nvSpPr>
          <p:cNvPr id="74" name="Text Box 27"/>
          <p:cNvSpPr txBox="1">
            <a:spLocks noChangeArrowheads="1"/>
          </p:cNvSpPr>
          <p:nvPr/>
        </p:nvSpPr>
        <p:spPr bwMode="gray">
          <a:xfrm>
            <a:off x="4423297" y="5602413"/>
            <a:ext cx="1372492" cy="215444"/>
          </a:xfrm>
          <a:prstGeom prst="rect">
            <a:avLst/>
          </a:prstGeom>
          <a:noFill/>
          <a:ln w="9525">
            <a:noFill/>
            <a:miter lim="800000"/>
            <a:headEnd/>
            <a:tailEnd/>
          </a:ln>
        </p:spPr>
        <p:txBody>
          <a:bodyPr wrap="none">
            <a:spAutoFit/>
          </a:bodyPr>
          <a:lstStyle/>
          <a:p>
            <a:pPr eaLnBrk="0" hangingPunct="0">
              <a:spcBef>
                <a:spcPct val="0"/>
              </a:spcBef>
            </a:pPr>
            <a:r>
              <a:rPr lang="en-US" sz="800" i="1"/>
              <a:t>PA6 Automotive Compounds</a:t>
            </a:r>
          </a:p>
        </p:txBody>
      </p:sp>
      <p:sp>
        <p:nvSpPr>
          <p:cNvPr id="75" name="Text Box 30"/>
          <p:cNvSpPr txBox="1">
            <a:spLocks noChangeArrowheads="1"/>
          </p:cNvSpPr>
          <p:nvPr/>
        </p:nvSpPr>
        <p:spPr bwMode="gray">
          <a:xfrm>
            <a:off x="5163209" y="4760024"/>
            <a:ext cx="962123" cy="215444"/>
          </a:xfrm>
          <a:prstGeom prst="rect">
            <a:avLst/>
          </a:prstGeom>
          <a:noFill/>
          <a:ln w="9525">
            <a:noFill/>
            <a:miter lim="800000"/>
            <a:headEnd/>
            <a:tailEnd/>
          </a:ln>
        </p:spPr>
        <p:txBody>
          <a:bodyPr wrap="none">
            <a:spAutoFit/>
          </a:bodyPr>
          <a:lstStyle/>
          <a:p>
            <a:pPr eaLnBrk="0" hangingPunct="0">
              <a:spcBef>
                <a:spcPct val="0"/>
              </a:spcBef>
            </a:pPr>
            <a:r>
              <a:rPr lang="en-US" sz="800" i="1"/>
              <a:t>Product Packaging</a:t>
            </a:r>
          </a:p>
        </p:txBody>
      </p:sp>
      <p:sp>
        <p:nvSpPr>
          <p:cNvPr id="76" name="Text Box 31"/>
          <p:cNvSpPr txBox="1">
            <a:spLocks noChangeArrowheads="1"/>
          </p:cNvSpPr>
          <p:nvPr/>
        </p:nvSpPr>
        <p:spPr bwMode="gray">
          <a:xfrm>
            <a:off x="5106385" y="4185925"/>
            <a:ext cx="654346" cy="200055"/>
          </a:xfrm>
          <a:prstGeom prst="rect">
            <a:avLst/>
          </a:prstGeom>
          <a:noFill/>
          <a:ln w="9525">
            <a:noFill/>
            <a:miter lim="800000"/>
            <a:headEnd/>
            <a:tailEnd/>
          </a:ln>
        </p:spPr>
        <p:txBody>
          <a:bodyPr wrap="none">
            <a:spAutoFit/>
          </a:bodyPr>
          <a:lstStyle/>
          <a:p>
            <a:pPr eaLnBrk="0" hangingPunct="0">
              <a:spcBef>
                <a:spcPct val="0"/>
              </a:spcBef>
            </a:pPr>
            <a:r>
              <a:rPr lang="en-US" sz="700" i="1"/>
              <a:t>Product QC</a:t>
            </a:r>
          </a:p>
        </p:txBody>
      </p:sp>
      <p:sp>
        <p:nvSpPr>
          <p:cNvPr id="77" name="Text Box 33"/>
          <p:cNvSpPr txBox="1">
            <a:spLocks noChangeArrowheads="1"/>
          </p:cNvSpPr>
          <p:nvPr/>
        </p:nvSpPr>
        <p:spPr bwMode="gray">
          <a:xfrm>
            <a:off x="5106385" y="3200162"/>
            <a:ext cx="635110" cy="215444"/>
          </a:xfrm>
          <a:prstGeom prst="rect">
            <a:avLst/>
          </a:prstGeom>
          <a:noFill/>
          <a:ln w="9525">
            <a:noFill/>
            <a:miter lim="800000"/>
            <a:headEnd/>
            <a:tailEnd/>
          </a:ln>
        </p:spPr>
        <p:txBody>
          <a:bodyPr wrap="none">
            <a:spAutoFit/>
          </a:bodyPr>
          <a:lstStyle/>
          <a:p>
            <a:pPr eaLnBrk="0" hangingPunct="0">
              <a:spcBef>
                <a:spcPct val="0"/>
              </a:spcBef>
            </a:pPr>
            <a:r>
              <a:rPr lang="en-US" sz="800" i="1"/>
              <a:t>Pelletizing </a:t>
            </a:r>
          </a:p>
        </p:txBody>
      </p:sp>
      <p:cxnSp>
        <p:nvCxnSpPr>
          <p:cNvPr id="78" name="AutoShape 41"/>
          <p:cNvCxnSpPr>
            <a:cxnSpLocks noChangeShapeType="1"/>
            <a:stCxn id="70" idx="2"/>
            <a:endCxn id="65" idx="0"/>
          </p:cNvCxnSpPr>
          <p:nvPr/>
        </p:nvCxnSpPr>
        <p:spPr bwMode="gray">
          <a:xfrm rot="5400000">
            <a:off x="5622768" y="1897699"/>
            <a:ext cx="422260" cy="1488732"/>
          </a:xfrm>
          <a:prstGeom prst="bentConnector3">
            <a:avLst>
              <a:gd name="adj1" fmla="val 50000"/>
            </a:avLst>
          </a:prstGeom>
          <a:noFill/>
          <a:ln w="9525">
            <a:solidFill>
              <a:schemeClr val="tx1"/>
            </a:solidFill>
            <a:miter lim="800000"/>
            <a:headEnd/>
            <a:tailEnd type="triangle" w="med" len="med"/>
          </a:ln>
        </p:spPr>
      </p:cxnSp>
      <p:cxnSp>
        <p:nvCxnSpPr>
          <p:cNvPr id="79" name="AutoShape 42"/>
          <p:cNvCxnSpPr>
            <a:cxnSpLocks noChangeShapeType="1"/>
            <a:stCxn id="71" idx="2"/>
            <a:endCxn id="72" idx="0"/>
          </p:cNvCxnSpPr>
          <p:nvPr/>
        </p:nvCxnSpPr>
        <p:spPr bwMode="gray">
          <a:xfrm>
            <a:off x="5089532" y="4191000"/>
            <a:ext cx="0" cy="177929"/>
          </a:xfrm>
          <a:prstGeom prst="straightConnector1">
            <a:avLst/>
          </a:prstGeom>
          <a:noFill/>
          <a:ln w="9525">
            <a:solidFill>
              <a:schemeClr val="tx1"/>
            </a:solidFill>
            <a:round/>
            <a:headEnd/>
            <a:tailEnd type="triangle" w="med" len="med"/>
          </a:ln>
        </p:spPr>
      </p:cxnSp>
      <p:cxnSp>
        <p:nvCxnSpPr>
          <p:cNvPr id="80" name="AutoShape 45"/>
          <p:cNvCxnSpPr>
            <a:cxnSpLocks noChangeShapeType="1"/>
            <a:stCxn id="72" idx="2"/>
            <a:endCxn id="73" idx="0"/>
          </p:cNvCxnSpPr>
          <p:nvPr/>
        </p:nvCxnSpPr>
        <p:spPr bwMode="gray">
          <a:xfrm>
            <a:off x="5089532" y="4668279"/>
            <a:ext cx="8640" cy="284721"/>
          </a:xfrm>
          <a:prstGeom prst="straightConnector1">
            <a:avLst/>
          </a:prstGeom>
          <a:noFill/>
          <a:ln w="9525">
            <a:solidFill>
              <a:schemeClr val="tx1"/>
            </a:solidFill>
            <a:round/>
            <a:headEnd/>
            <a:tailEnd type="triangle" w="med" len="med"/>
          </a:ln>
        </p:spPr>
      </p:cxnSp>
      <p:cxnSp>
        <p:nvCxnSpPr>
          <p:cNvPr id="81" name="AutoShape 46"/>
          <p:cNvCxnSpPr>
            <a:cxnSpLocks noChangeShapeType="1"/>
            <a:stCxn id="73" idx="2"/>
          </p:cNvCxnSpPr>
          <p:nvPr/>
        </p:nvCxnSpPr>
        <p:spPr bwMode="gray">
          <a:xfrm rot="16200000" flipH="1">
            <a:off x="4949865" y="5400655"/>
            <a:ext cx="305894" cy="9282"/>
          </a:xfrm>
          <a:prstGeom prst="straightConnector1">
            <a:avLst/>
          </a:prstGeom>
          <a:noFill/>
          <a:ln w="9525">
            <a:solidFill>
              <a:schemeClr val="tx1"/>
            </a:solidFill>
            <a:round/>
            <a:headEnd/>
            <a:tailEnd type="triangle" w="med" len="med"/>
          </a:ln>
        </p:spPr>
      </p:cxnSp>
      <p:cxnSp>
        <p:nvCxnSpPr>
          <p:cNvPr id="82" name="AutoShape 49"/>
          <p:cNvCxnSpPr>
            <a:cxnSpLocks noChangeShapeType="1"/>
            <a:stCxn id="65" idx="2"/>
            <a:endCxn id="62" idx="0"/>
          </p:cNvCxnSpPr>
          <p:nvPr/>
        </p:nvCxnSpPr>
        <p:spPr bwMode="gray">
          <a:xfrm>
            <a:off x="5089532" y="3152545"/>
            <a:ext cx="0" cy="266273"/>
          </a:xfrm>
          <a:prstGeom prst="straightConnector1">
            <a:avLst/>
          </a:prstGeom>
          <a:noFill/>
          <a:ln w="9525">
            <a:solidFill>
              <a:schemeClr val="tx1"/>
            </a:solidFill>
            <a:round/>
            <a:headEnd/>
            <a:tailEnd type="triangle" w="med" len="med"/>
          </a:ln>
        </p:spPr>
      </p:cxnSp>
      <p:cxnSp>
        <p:nvCxnSpPr>
          <p:cNvPr id="83" name="AutoShape 41"/>
          <p:cNvCxnSpPr>
            <a:cxnSpLocks noChangeShapeType="1"/>
            <a:stCxn id="68" idx="2"/>
            <a:endCxn id="65" idx="0"/>
          </p:cNvCxnSpPr>
          <p:nvPr/>
        </p:nvCxnSpPr>
        <p:spPr bwMode="gray">
          <a:xfrm rot="5400000">
            <a:off x="4873425" y="2636484"/>
            <a:ext cx="432818" cy="604"/>
          </a:xfrm>
          <a:prstGeom prst="bentConnector3">
            <a:avLst>
              <a:gd name="adj1" fmla="val 50000"/>
            </a:avLst>
          </a:prstGeom>
          <a:noFill/>
          <a:ln w="9525">
            <a:solidFill>
              <a:schemeClr val="tx1"/>
            </a:solidFill>
            <a:miter lim="800000"/>
            <a:headEnd/>
            <a:tailEnd type="triangle" w="med" len="med"/>
          </a:ln>
        </p:spPr>
      </p:cxnSp>
      <p:cxnSp>
        <p:nvCxnSpPr>
          <p:cNvPr id="84" name="AutoShape 17"/>
          <p:cNvCxnSpPr>
            <a:cxnSpLocks noChangeShapeType="1"/>
            <a:stCxn id="67" idx="2"/>
            <a:endCxn id="68" idx="0"/>
          </p:cNvCxnSpPr>
          <p:nvPr/>
        </p:nvCxnSpPr>
        <p:spPr bwMode="gray">
          <a:xfrm rot="5400000">
            <a:off x="4952775" y="1981338"/>
            <a:ext cx="277052" cy="2325"/>
          </a:xfrm>
          <a:prstGeom prst="bentConnector3">
            <a:avLst>
              <a:gd name="adj1" fmla="val 50000"/>
            </a:avLst>
          </a:prstGeom>
          <a:noFill/>
          <a:ln w="9525">
            <a:solidFill>
              <a:schemeClr val="tx1"/>
            </a:solidFill>
            <a:miter lim="800000"/>
            <a:headEnd/>
            <a:tailEnd type="triangle" w="med" len="med"/>
          </a:ln>
        </p:spPr>
      </p:cxnSp>
      <p:sp>
        <p:nvSpPr>
          <p:cNvPr id="85" name="Rectangle 23"/>
          <p:cNvSpPr>
            <a:spLocks noChangeArrowheads="1"/>
          </p:cNvSpPr>
          <p:nvPr/>
        </p:nvSpPr>
        <p:spPr bwMode="gray">
          <a:xfrm>
            <a:off x="7512443" y="3328047"/>
            <a:ext cx="1130832" cy="299350"/>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r>
              <a:rPr lang="en-US" sz="700"/>
              <a:t>Beta Raven</a:t>
            </a:r>
          </a:p>
          <a:p>
            <a:pPr algn="ctr" eaLnBrk="0" hangingPunct="0"/>
            <a:r>
              <a:rPr lang="en-US" sz="700"/>
              <a:t>Automation System</a:t>
            </a:r>
          </a:p>
        </p:txBody>
      </p:sp>
      <p:sp>
        <p:nvSpPr>
          <p:cNvPr id="86" name="Right Brace 85"/>
          <p:cNvSpPr/>
          <p:nvPr/>
        </p:nvSpPr>
        <p:spPr bwMode="gray">
          <a:xfrm>
            <a:off x="7209828" y="1518454"/>
            <a:ext cx="262799" cy="3911053"/>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defTabSz="842162">
              <a:spcBef>
                <a:spcPct val="50000"/>
              </a:spcBef>
            </a:pPr>
            <a:endParaRPr lang="en-US" sz="900" b="1">
              <a:latin typeface="Times New Roman" pitchFamily="18" charset="0"/>
            </a:endParaRPr>
          </a:p>
        </p:txBody>
      </p:sp>
      <p:sp>
        <p:nvSpPr>
          <p:cNvPr id="88" name="Text Box 13"/>
          <p:cNvSpPr txBox="1">
            <a:spLocks noChangeArrowheads="1"/>
          </p:cNvSpPr>
          <p:nvPr/>
        </p:nvSpPr>
        <p:spPr bwMode="gray">
          <a:xfrm>
            <a:off x="5432756" y="2467170"/>
            <a:ext cx="844142" cy="149675"/>
          </a:xfrm>
          <a:prstGeom prst="rect">
            <a:avLst/>
          </a:prstGeom>
          <a:noFill/>
          <a:ln w="9525">
            <a:noFill/>
            <a:miter lim="800000"/>
            <a:headEnd/>
            <a:tailEnd/>
          </a:ln>
        </p:spPr>
        <p:txBody>
          <a:bodyPr wrap="none" anchor="ctr"/>
          <a:lstStyle/>
          <a:p>
            <a:pPr algn="ctr" eaLnBrk="0" hangingPunct="0">
              <a:spcBef>
                <a:spcPct val="0"/>
              </a:spcBef>
            </a:pPr>
            <a:r>
              <a:rPr lang="en-US" sz="800" i="1"/>
              <a:t>Multiple Ingredient Streams</a:t>
            </a: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45" y="3658298"/>
            <a:ext cx="3317002" cy="2405284"/>
          </a:xfrm>
          <a:prstGeom prst="rect">
            <a:avLst/>
          </a:prstGeom>
        </p:spPr>
      </p:pic>
      <p:grpSp>
        <p:nvGrpSpPr>
          <p:cNvPr id="95" name="Group 94"/>
          <p:cNvGrpSpPr/>
          <p:nvPr/>
        </p:nvGrpSpPr>
        <p:grpSpPr bwMode="gray">
          <a:xfrm>
            <a:off x="6714630" y="5647019"/>
            <a:ext cx="1595626" cy="441216"/>
            <a:chOff x="6704012" y="5783263"/>
            <a:chExt cx="1728429" cy="538162"/>
          </a:xfrm>
        </p:grpSpPr>
        <p:sp>
          <p:nvSpPr>
            <p:cNvPr id="96" name="Rectangle 2"/>
            <p:cNvSpPr>
              <a:spLocks noChangeArrowheads="1"/>
            </p:cNvSpPr>
            <p:nvPr/>
          </p:nvSpPr>
          <p:spPr bwMode="gray">
            <a:xfrm>
              <a:off x="6704012" y="5783263"/>
              <a:ext cx="1728429" cy="538162"/>
            </a:xfrm>
            <a:prstGeom prst="rect">
              <a:avLst/>
            </a:prstGeom>
            <a:solidFill>
              <a:srgbClr val="FFFFFF"/>
            </a:solidFill>
            <a:ln w="12700">
              <a:solidFill>
                <a:srgbClr val="C0C0C0"/>
              </a:solidFill>
              <a:miter lim="800000"/>
              <a:headEnd/>
              <a:tailEnd/>
            </a:ln>
          </p:spPr>
          <p:txBody>
            <a:bodyPr wrap="none" anchor="ctr"/>
            <a:lstStyle/>
            <a:p>
              <a:endParaRPr lang="en-US" sz="100"/>
            </a:p>
          </p:txBody>
        </p:sp>
        <p:sp>
          <p:nvSpPr>
            <p:cNvPr id="97" name="Text Box 42"/>
            <p:cNvSpPr txBox="1">
              <a:spLocks noChangeArrowheads="1"/>
            </p:cNvSpPr>
            <p:nvPr/>
          </p:nvSpPr>
          <p:spPr bwMode="gray">
            <a:xfrm>
              <a:off x="6945313" y="5793812"/>
              <a:ext cx="1169629" cy="244012"/>
            </a:xfrm>
            <a:prstGeom prst="rect">
              <a:avLst/>
            </a:prstGeom>
            <a:noFill/>
            <a:ln w="9525">
              <a:noFill/>
              <a:miter lim="800000"/>
              <a:headEnd/>
              <a:tailEnd/>
            </a:ln>
          </p:spPr>
          <p:txBody>
            <a:bodyPr wrap="square" anchor="ctr">
              <a:spAutoFit/>
            </a:bodyPr>
            <a:lstStyle/>
            <a:p>
              <a:pPr eaLnBrk="0" hangingPunct="0">
                <a:spcBef>
                  <a:spcPct val="0"/>
                </a:spcBef>
              </a:pPr>
              <a:r>
                <a:rPr lang="en-US" sz="700"/>
                <a:t>CPM Equipment</a:t>
              </a:r>
            </a:p>
          </p:txBody>
        </p:sp>
        <p:sp>
          <p:nvSpPr>
            <p:cNvPr id="98" name="Text Box 43"/>
            <p:cNvSpPr txBox="1">
              <a:spLocks noChangeArrowheads="1"/>
            </p:cNvSpPr>
            <p:nvPr/>
          </p:nvSpPr>
          <p:spPr bwMode="gray">
            <a:xfrm>
              <a:off x="6923088" y="6047812"/>
              <a:ext cx="1316554" cy="244012"/>
            </a:xfrm>
            <a:prstGeom prst="rect">
              <a:avLst/>
            </a:prstGeom>
            <a:noFill/>
            <a:ln w="9525">
              <a:noFill/>
              <a:miter lim="800000"/>
              <a:headEnd/>
              <a:tailEnd/>
            </a:ln>
          </p:spPr>
          <p:txBody>
            <a:bodyPr wrap="none" anchor="ctr">
              <a:spAutoFit/>
            </a:bodyPr>
            <a:lstStyle/>
            <a:p>
              <a:pPr eaLnBrk="0" hangingPunct="0">
                <a:spcBef>
                  <a:spcPct val="0"/>
                </a:spcBef>
              </a:pPr>
              <a:r>
                <a:rPr lang="en-US" sz="700"/>
                <a:t>Non-Company Equipment</a:t>
              </a:r>
            </a:p>
          </p:txBody>
        </p:sp>
        <p:sp>
          <p:nvSpPr>
            <p:cNvPr id="99" name="Rectangle 56"/>
            <p:cNvSpPr>
              <a:spLocks noChangeArrowheads="1"/>
            </p:cNvSpPr>
            <p:nvPr/>
          </p:nvSpPr>
          <p:spPr bwMode="gray">
            <a:xfrm>
              <a:off x="6780213" y="5818188"/>
              <a:ext cx="161925" cy="161925"/>
            </a:xfrm>
            <a:prstGeom prst="roundRect">
              <a:avLst/>
            </a:prstGeom>
            <a:solidFill>
              <a:srgbClr val="98D599"/>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00"/>
            </a:p>
          </p:txBody>
        </p:sp>
        <p:sp>
          <p:nvSpPr>
            <p:cNvPr id="100" name="Rectangle 57"/>
            <p:cNvSpPr>
              <a:spLocks noChangeArrowheads="1"/>
            </p:cNvSpPr>
            <p:nvPr/>
          </p:nvSpPr>
          <p:spPr bwMode="gray">
            <a:xfrm>
              <a:off x="6789738" y="6084888"/>
              <a:ext cx="161925" cy="161925"/>
            </a:xfrm>
            <a:prstGeom prst="roundRect">
              <a:avLst/>
            </a:prstGeom>
            <a:solidFill>
              <a:srgbClr val="267326"/>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00"/>
            </a:p>
          </p:txBody>
        </p:sp>
      </p:grpSp>
      <p:sp>
        <p:nvSpPr>
          <p:cNvPr id="2" name="TextBox 1"/>
          <p:cNvSpPr txBox="1"/>
          <p:nvPr/>
        </p:nvSpPr>
        <p:spPr>
          <a:xfrm>
            <a:off x="9425667" y="1081582"/>
            <a:ext cx="3195812" cy="738664"/>
          </a:xfrm>
          <a:prstGeom prst="rect">
            <a:avLst/>
          </a:prstGeom>
          <a:noFill/>
        </p:spPr>
        <p:txBody>
          <a:bodyPr wrap="square" rtlCol="0">
            <a:spAutoFit/>
          </a:bodyPr>
          <a:lstStyle/>
          <a:p>
            <a:r>
              <a:rPr lang="en-US" sz="1400">
                <a:solidFill>
                  <a:schemeClr val="bg1">
                    <a:lumMod val="50000"/>
                  </a:schemeClr>
                </a:solidFill>
              </a:rPr>
              <a:t>$1M – CX Extruder &amp; BR Automation</a:t>
            </a:r>
          </a:p>
          <a:p>
            <a:r>
              <a:rPr lang="en-US" sz="1400">
                <a:solidFill>
                  <a:schemeClr val="bg1">
                    <a:lumMod val="50000"/>
                  </a:schemeClr>
                </a:solidFill>
              </a:rPr>
              <a:t>$200K – Engineering</a:t>
            </a:r>
          </a:p>
          <a:p>
            <a:r>
              <a:rPr lang="en-US" sz="1400">
                <a:solidFill>
                  <a:schemeClr val="bg1">
                    <a:lumMod val="50000"/>
                  </a:schemeClr>
                </a:solidFill>
              </a:rPr>
              <a:t>$8.27M – Expanded Scope</a:t>
            </a:r>
          </a:p>
        </p:txBody>
      </p:sp>
    </p:spTree>
    <p:extLst>
      <p:ext uri="{BB962C8B-B14F-4D97-AF65-F5344CB8AC3E}">
        <p14:creationId xmlns:p14="http://schemas.microsoft.com/office/powerpoint/2010/main" val="334249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Box 2"/>
          <p:cNvSpPr txBox="1">
            <a:spLocks noChangeArrowheads="1"/>
          </p:cNvSpPr>
          <p:nvPr/>
        </p:nvSpPr>
        <p:spPr bwMode="auto">
          <a:xfrm>
            <a:off x="293688" y="304800"/>
            <a:ext cx="8628062" cy="50970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0" hangingPunct="0">
              <a:defRPr sz="2400" b="0">
                <a:solidFill>
                  <a:schemeClr val="tx2"/>
                </a:solidFill>
                <a:latin typeface="+mj-lt"/>
                <a:ea typeface="+mj-ea"/>
                <a:cs typeface="+mj-cs"/>
              </a:defRPr>
            </a:lvl1pPr>
            <a:lvl2pPr eaLnBrk="0" hangingPunct="0">
              <a:defRPr sz="3600">
                <a:solidFill>
                  <a:schemeClr val="tx2"/>
                </a:solidFill>
              </a:defRPr>
            </a:lvl2pPr>
            <a:lvl3pPr eaLnBrk="0" hangingPunct="0">
              <a:defRPr sz="3600">
                <a:solidFill>
                  <a:schemeClr val="tx2"/>
                </a:solidFill>
              </a:defRPr>
            </a:lvl3pPr>
            <a:lvl4pPr eaLnBrk="0" hangingPunct="0">
              <a:defRPr sz="3600">
                <a:solidFill>
                  <a:schemeClr val="tx2"/>
                </a:solidFill>
              </a:defRPr>
            </a:lvl4pPr>
            <a:lvl5pPr eaLnBrk="0" hangingPunct="0">
              <a:defRPr sz="3600">
                <a:solidFill>
                  <a:schemeClr val="tx2"/>
                </a:solidFill>
              </a:defRPr>
            </a:lvl5pPr>
            <a:lvl6pPr marL="457200" fontAlgn="base">
              <a:spcBef>
                <a:spcPct val="0"/>
              </a:spcBef>
              <a:spcAft>
                <a:spcPct val="0"/>
              </a:spcAft>
              <a:defRPr sz="3600">
                <a:solidFill>
                  <a:schemeClr val="tx2"/>
                </a:solidFill>
              </a:defRPr>
            </a:lvl6pPr>
            <a:lvl7pPr marL="914400" fontAlgn="base">
              <a:spcBef>
                <a:spcPct val="0"/>
              </a:spcBef>
              <a:spcAft>
                <a:spcPct val="0"/>
              </a:spcAft>
              <a:defRPr sz="3600">
                <a:solidFill>
                  <a:schemeClr val="tx2"/>
                </a:solidFill>
              </a:defRPr>
            </a:lvl7pPr>
            <a:lvl8pPr marL="1371600" fontAlgn="base">
              <a:spcBef>
                <a:spcPct val="0"/>
              </a:spcBef>
              <a:spcAft>
                <a:spcPct val="0"/>
              </a:spcAft>
              <a:defRPr sz="3600">
                <a:solidFill>
                  <a:schemeClr val="tx2"/>
                </a:solidFill>
              </a:defRPr>
            </a:lvl8pPr>
            <a:lvl9pPr marL="1828800" fontAlgn="base">
              <a:spcBef>
                <a:spcPct val="0"/>
              </a:spcBef>
              <a:spcAft>
                <a:spcPct val="0"/>
              </a:spcAft>
              <a:defRPr sz="3600">
                <a:solidFill>
                  <a:schemeClr val="tx2"/>
                </a:solidFill>
              </a:defRPr>
            </a:lvl9pPr>
          </a:lstStyle>
          <a:p>
            <a:r>
              <a:rPr lang="en-US" b="1" dirty="0"/>
              <a:t>CPM</a:t>
            </a:r>
            <a:r>
              <a:rPr lang="en-US" dirty="0"/>
              <a:t> History</a:t>
            </a:r>
          </a:p>
        </p:txBody>
      </p:sp>
      <p:pic>
        <p:nvPicPr>
          <p:cNvPr id="3" name="Picture 2" descr="A screenshot of a cell phone&#10;&#10;Description generated with very high confidence">
            <a:extLst>
              <a:ext uri="{FF2B5EF4-FFF2-40B4-BE49-F238E27FC236}">
                <a16:creationId xmlns:a16="http://schemas.microsoft.com/office/drawing/2014/main" id="{E388D10A-CA42-4FD9-B7F7-BF9DBC8E1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 y="2098108"/>
            <a:ext cx="9144000" cy="3783660"/>
          </a:xfrm>
          <a:prstGeom prst="rect">
            <a:avLst/>
          </a:prstGeom>
        </p:spPr>
      </p:pic>
      <p:sp>
        <p:nvSpPr>
          <p:cNvPr id="4" name="Rectangle 4">
            <a:extLst>
              <a:ext uri="{FF2B5EF4-FFF2-40B4-BE49-F238E27FC236}">
                <a16:creationId xmlns:a16="http://schemas.microsoft.com/office/drawing/2014/main" id="{73FC57BE-C5DD-4318-920E-7DBBA00A9B24}"/>
              </a:ext>
            </a:extLst>
          </p:cNvPr>
          <p:cNvSpPr>
            <a:spLocks noChangeArrowheads="1"/>
          </p:cNvSpPr>
          <p:nvPr/>
        </p:nvSpPr>
        <p:spPr bwMode="auto">
          <a:xfrm>
            <a:off x="515257" y="1073733"/>
            <a:ext cx="8113486" cy="516937"/>
          </a:xfrm>
          <a:prstGeom prst="rect">
            <a:avLst/>
          </a:prstGeom>
          <a:noFill/>
          <a:ln w="9525">
            <a:noFill/>
            <a:miter lim="800000"/>
            <a:headEnd/>
            <a:tailEnd/>
          </a:ln>
          <a:effectLst/>
        </p:spPr>
        <p:txBody>
          <a:bodyPr wrap="square" lIns="85219" tIns="42609" rIns="85219" bIns="42609">
            <a:spAutoFit/>
          </a:bodyPr>
          <a:lstStyle/>
          <a:p>
            <a:pPr algn="ctr" defTabSz="850773"/>
            <a:r>
              <a:rPr lang="en-US" sz="1400" dirty="0">
                <a:solidFill>
                  <a:schemeClr val="bg1">
                    <a:lumMod val="50000"/>
                  </a:schemeClr>
                </a:solidFill>
              </a:rPr>
              <a:t>CPM has a proud legacy of leadership and growth. Founded in 1883, CPM is committed to product, geographic and acquisitive growth in a relentless effort to exceed customer expectations.</a:t>
            </a:r>
          </a:p>
        </p:txBody>
      </p:sp>
    </p:spTree>
    <p:extLst>
      <p:ext uri="{BB962C8B-B14F-4D97-AF65-F5344CB8AC3E}">
        <p14:creationId xmlns:p14="http://schemas.microsoft.com/office/powerpoint/2010/main" val="41614133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83FDCEB-3D2F-4B37-8FFF-791A2752B31A}" type="slidenum">
              <a:rPr lang="en-US" smtClean="0"/>
              <a:pPr>
                <a:defRPr/>
              </a:pPr>
              <a:t>4</a:t>
            </a:fld>
            <a:endParaRPr lang="en-US"/>
          </a:p>
        </p:txBody>
      </p:sp>
      <p:graphicFrame>
        <p:nvGraphicFramePr>
          <p:cNvPr id="3" name="Diagram 2"/>
          <p:cNvGraphicFramePr/>
          <p:nvPr>
            <p:extLst>
              <p:ext uri="{D42A27DB-BD31-4B8C-83A1-F6EECF244321}">
                <p14:modId xmlns:p14="http://schemas.microsoft.com/office/powerpoint/2010/main" val="1757737457"/>
              </p:ext>
            </p:extLst>
          </p:nvPr>
        </p:nvGraphicFramePr>
        <p:xfrm>
          <a:off x="-76200" y="3927514"/>
          <a:ext cx="9296400" cy="213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8"/>
          <p:cNvSpPr txBox="1">
            <a:spLocks noChangeArrowheads="1"/>
          </p:cNvSpPr>
          <p:nvPr/>
        </p:nvSpPr>
        <p:spPr bwMode="auto">
          <a:xfrm>
            <a:off x="327212" y="2667000"/>
            <a:ext cx="2873188" cy="984885"/>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defPPr>
              <a:defRPr lang="en-US"/>
            </a:defPPr>
            <a:lvl1pPr algn="ctr" defTabSz="840701" eaLnBrk="0" hangingPunct="0">
              <a:spcBef>
                <a:spcPct val="50000"/>
              </a:spcBef>
              <a:defRPr sz="1800" b="1">
                <a:solidFill>
                  <a:schemeClr val="bg1"/>
                </a:solidFill>
              </a:defRPr>
            </a:lvl1pPr>
          </a:lstStyle>
          <a:p>
            <a:r>
              <a:rPr lang="en-US"/>
              <a:t>Ted </a:t>
            </a:r>
            <a:r>
              <a:rPr lang="en-US" err="1"/>
              <a:t>Waitman</a:t>
            </a:r>
            <a:endParaRPr lang="en-US"/>
          </a:p>
          <a:p>
            <a:r>
              <a:rPr lang="en-US" sz="1200"/>
              <a:t>President &amp; CEO</a:t>
            </a:r>
          </a:p>
        </p:txBody>
      </p:sp>
      <p:sp>
        <p:nvSpPr>
          <p:cNvPr id="5" name="TextBox 4"/>
          <p:cNvSpPr txBox="1"/>
          <p:nvPr/>
        </p:nvSpPr>
        <p:spPr>
          <a:xfrm>
            <a:off x="3326653" y="2667000"/>
            <a:ext cx="5436347" cy="984885"/>
          </a:xfrm>
          <a:prstGeom prst="rect">
            <a:avLst/>
          </a:prstGeom>
          <a:noFill/>
        </p:spPr>
        <p:txBody>
          <a:bodyPr wrap="square">
            <a:spAutoFit/>
          </a:bodyPr>
          <a:lstStyle/>
          <a:p>
            <a:pPr marL="233363" indent="-233363" eaLnBrk="0" hangingPunct="0">
              <a:spcAft>
                <a:spcPts val="600"/>
              </a:spcAft>
              <a:buClr>
                <a:srgbClr val="800000"/>
              </a:buClr>
              <a:buFont typeface="Arial" pitchFamily="34" charset="0"/>
              <a:buChar char="•"/>
              <a:defRPr/>
            </a:pPr>
            <a:r>
              <a:rPr lang="en-US" sz="1200" b="0" dirty="0"/>
              <a:t>Years with Company: </a:t>
            </a:r>
            <a:r>
              <a:rPr lang="en-US" sz="1200" dirty="0"/>
              <a:t>40</a:t>
            </a:r>
            <a:endParaRPr lang="en-US" sz="1200" b="0" dirty="0"/>
          </a:p>
          <a:p>
            <a:pPr marL="233363" indent="-233363" eaLnBrk="0" hangingPunct="0">
              <a:spcAft>
                <a:spcPts val="600"/>
              </a:spcAft>
              <a:buClr>
                <a:srgbClr val="800000"/>
              </a:buClr>
              <a:buFont typeface="Arial" pitchFamily="34" charset="0"/>
              <a:buChar char="•"/>
              <a:defRPr/>
            </a:pPr>
            <a:r>
              <a:rPr lang="en-US" sz="1200" b="0" dirty="0"/>
              <a:t>President and Chief Executive Officer since 1996</a:t>
            </a:r>
          </a:p>
          <a:p>
            <a:pPr marL="233363" indent="-233363" eaLnBrk="0" hangingPunct="0">
              <a:spcAft>
                <a:spcPts val="600"/>
              </a:spcAft>
              <a:buClr>
                <a:srgbClr val="800000"/>
              </a:buClr>
              <a:buFont typeface="Arial" pitchFamily="34" charset="0"/>
              <a:buChar char="•"/>
              <a:defRPr/>
            </a:pPr>
            <a:r>
              <a:rPr lang="en-US" sz="1200" b="0" dirty="0"/>
              <a:t>Served various roles including manufacturing, plant and general management since 1978</a:t>
            </a:r>
          </a:p>
        </p:txBody>
      </p:sp>
      <p:sp>
        <p:nvSpPr>
          <p:cNvPr id="6" name="Rectangle 2"/>
          <p:cNvSpPr txBox="1">
            <a:spLocks noChangeArrowheads="1"/>
          </p:cNvSpPr>
          <p:nvPr/>
        </p:nvSpPr>
        <p:spPr>
          <a:xfrm>
            <a:off x="304800" y="228600"/>
            <a:ext cx="8229600" cy="56084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3200" b="1">
                <a:solidFill>
                  <a:schemeClr val="tx2"/>
                </a:solidFill>
                <a:latin typeface="+mj-lt"/>
                <a:ea typeface="+mj-ea"/>
                <a:cs typeface="+mj-cs"/>
              </a:defRPr>
            </a:lvl1pPr>
            <a:lvl2pPr eaLnBrk="0" hangingPunct="0">
              <a:defRPr sz="3600">
                <a:solidFill>
                  <a:schemeClr val="tx2"/>
                </a:solidFill>
              </a:defRPr>
            </a:lvl2pPr>
            <a:lvl3pPr eaLnBrk="0" hangingPunct="0">
              <a:defRPr sz="3600">
                <a:solidFill>
                  <a:schemeClr val="tx2"/>
                </a:solidFill>
              </a:defRPr>
            </a:lvl3pPr>
            <a:lvl4pPr eaLnBrk="0" hangingPunct="0">
              <a:defRPr sz="3600">
                <a:solidFill>
                  <a:schemeClr val="tx2"/>
                </a:solidFill>
              </a:defRPr>
            </a:lvl4pPr>
            <a:lvl5pPr eaLnBrk="0" hangingPunct="0">
              <a:defRPr sz="3600">
                <a:solidFill>
                  <a:schemeClr val="tx2"/>
                </a:solidFill>
              </a:defRPr>
            </a:lvl5pPr>
            <a:lvl6pPr marL="457200" fontAlgn="base">
              <a:spcBef>
                <a:spcPct val="0"/>
              </a:spcBef>
              <a:spcAft>
                <a:spcPct val="0"/>
              </a:spcAft>
              <a:defRPr sz="3600">
                <a:solidFill>
                  <a:schemeClr val="tx2"/>
                </a:solidFill>
              </a:defRPr>
            </a:lvl6pPr>
            <a:lvl7pPr marL="914400" fontAlgn="base">
              <a:spcBef>
                <a:spcPct val="0"/>
              </a:spcBef>
              <a:spcAft>
                <a:spcPct val="0"/>
              </a:spcAft>
              <a:defRPr sz="3600">
                <a:solidFill>
                  <a:schemeClr val="tx2"/>
                </a:solidFill>
              </a:defRPr>
            </a:lvl7pPr>
            <a:lvl8pPr marL="1371600" fontAlgn="base">
              <a:spcBef>
                <a:spcPct val="0"/>
              </a:spcBef>
              <a:spcAft>
                <a:spcPct val="0"/>
              </a:spcAft>
              <a:defRPr sz="3600">
                <a:solidFill>
                  <a:schemeClr val="tx2"/>
                </a:solidFill>
              </a:defRPr>
            </a:lvl8pPr>
            <a:lvl9pPr marL="1828800" fontAlgn="base">
              <a:spcBef>
                <a:spcPct val="0"/>
              </a:spcBef>
              <a:spcAft>
                <a:spcPct val="0"/>
              </a:spcAft>
              <a:defRPr sz="3600">
                <a:solidFill>
                  <a:schemeClr val="tx2"/>
                </a:solidFill>
              </a:defRPr>
            </a:lvl9pPr>
          </a:lstStyle>
          <a:p>
            <a:r>
              <a:rPr lang="en-US" sz="2400" dirty="0"/>
              <a:t>CPM </a:t>
            </a:r>
            <a:r>
              <a:rPr lang="en-US" sz="2400" b="0" dirty="0"/>
              <a:t>Leadership</a:t>
            </a:r>
          </a:p>
        </p:txBody>
      </p:sp>
      <p:sp>
        <p:nvSpPr>
          <p:cNvPr id="7" name="Rectangle 4"/>
          <p:cNvSpPr>
            <a:spLocks noChangeArrowheads="1"/>
          </p:cNvSpPr>
          <p:nvPr/>
        </p:nvSpPr>
        <p:spPr bwMode="auto">
          <a:xfrm>
            <a:off x="327212" y="1281162"/>
            <a:ext cx="8518525" cy="923316"/>
          </a:xfrm>
          <a:prstGeom prst="rect">
            <a:avLst/>
          </a:prstGeom>
          <a:noFill/>
          <a:ln w="9525">
            <a:noFill/>
            <a:miter lim="800000"/>
            <a:headEnd/>
            <a:tailEnd/>
          </a:ln>
          <a:effectLst/>
        </p:spPr>
        <p:txBody>
          <a:bodyPr lIns="91427" tIns="45713" rIns="91427" bIns="45713">
            <a:spAutoFit/>
          </a:bodyPr>
          <a:lstStyle/>
          <a:p>
            <a:pPr algn="ctr" defTabSz="912749" eaLnBrk="0" hangingPunct="0">
              <a:defRPr/>
            </a:pPr>
            <a:r>
              <a:rPr lang="en-US" b="0" dirty="0">
                <a:solidFill>
                  <a:schemeClr val="bg1">
                    <a:lumMod val="50000"/>
                  </a:schemeClr>
                </a:solidFill>
              </a:rPr>
              <a:t>CPM has a lean, empowered management team. Business Unit leaders exercise broad business unit autonomy in pursuit of aligned goals bound by integrity, values and passion for the business.</a:t>
            </a:r>
          </a:p>
        </p:txBody>
      </p:sp>
      <p:sp>
        <p:nvSpPr>
          <p:cNvPr id="10" name="Text Box 8"/>
          <p:cNvSpPr txBox="1">
            <a:spLocks noChangeArrowheads="1"/>
          </p:cNvSpPr>
          <p:nvPr/>
        </p:nvSpPr>
        <p:spPr bwMode="auto">
          <a:xfrm>
            <a:off x="202453" y="3929242"/>
            <a:ext cx="8643284" cy="254316"/>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spAutoFit/>
          </a:bodyPr>
          <a:lstStyle>
            <a:defPPr>
              <a:defRPr lang="en-US"/>
            </a:defPPr>
            <a:lvl1pPr algn="ctr" defTabSz="840701" eaLnBrk="0" hangingPunct="0">
              <a:spcBef>
                <a:spcPct val="50000"/>
              </a:spcBef>
              <a:defRPr sz="1100" b="1">
                <a:solidFill>
                  <a:schemeClr val="bg1"/>
                </a:solidFill>
              </a:defRPr>
            </a:lvl1pPr>
          </a:lstStyle>
          <a:p>
            <a:r>
              <a:rPr lang="en-US"/>
              <a:t>Organization Chart</a:t>
            </a:r>
          </a:p>
        </p:txBody>
      </p:sp>
    </p:spTree>
    <p:extLst>
      <p:ext uri="{BB962C8B-B14F-4D97-AF65-F5344CB8AC3E}">
        <p14:creationId xmlns:p14="http://schemas.microsoft.com/office/powerpoint/2010/main" val="140002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228600"/>
            <a:ext cx="8229600" cy="562855"/>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kern="1200" dirty="0"/>
              <a:t>CPM </a:t>
            </a:r>
            <a:r>
              <a:rPr lang="en-US" sz="2400" kern="1200" dirty="0"/>
              <a:t>Advantage</a:t>
            </a:r>
          </a:p>
        </p:txBody>
      </p:sp>
      <p:sp>
        <p:nvSpPr>
          <p:cNvPr id="7172" name="Rectangle 3"/>
          <p:cNvSpPr>
            <a:spLocks noGrp="1" noChangeArrowheads="1"/>
          </p:cNvSpPr>
          <p:nvPr>
            <p:ph type="body" idx="1"/>
          </p:nvPr>
        </p:nvSpPr>
        <p:spPr/>
        <p:txBody>
          <a:bodyPr/>
          <a:lstStyle/>
          <a:p>
            <a:pPr lvl="1" eaLnBrk="1" hangingPunct="1">
              <a:lnSpc>
                <a:spcPct val="80000"/>
              </a:lnSpc>
            </a:pPr>
            <a:r>
              <a:rPr lang="en-US" sz="2000" dirty="0"/>
              <a:t>Provide customers </a:t>
            </a:r>
            <a:r>
              <a:rPr lang="en-US" sz="2000" b="1" i="1" dirty="0">
                <a:solidFill>
                  <a:schemeClr val="accent2"/>
                </a:solidFill>
              </a:rPr>
              <a:t>premier operating equipment and services</a:t>
            </a:r>
            <a:r>
              <a:rPr lang="en-US" sz="2000" dirty="0"/>
              <a:t> at the </a:t>
            </a:r>
            <a:r>
              <a:rPr lang="en-US" sz="2000" b="1" i="1" dirty="0">
                <a:solidFill>
                  <a:schemeClr val="accent2"/>
                </a:solidFill>
              </a:rPr>
              <a:t>lowest total operating cost</a:t>
            </a:r>
          </a:p>
          <a:p>
            <a:pPr lvl="1" eaLnBrk="1" hangingPunct="1">
              <a:lnSpc>
                <a:spcPct val="80000"/>
              </a:lnSpc>
            </a:pPr>
            <a:endParaRPr lang="en-US" sz="2000" b="1" i="1" dirty="0">
              <a:solidFill>
                <a:schemeClr val="accent2"/>
              </a:solidFill>
            </a:endParaRPr>
          </a:p>
          <a:p>
            <a:pPr lvl="1" eaLnBrk="1" hangingPunct="1">
              <a:lnSpc>
                <a:spcPct val="80000"/>
              </a:lnSpc>
            </a:pPr>
            <a:r>
              <a:rPr lang="en-US" sz="2000" dirty="0"/>
              <a:t>Industry best </a:t>
            </a:r>
            <a:r>
              <a:rPr lang="en-US" sz="2000" b="1" i="1" dirty="0">
                <a:solidFill>
                  <a:schemeClr val="accent2"/>
                </a:solidFill>
              </a:rPr>
              <a:t>reliability and durability</a:t>
            </a:r>
            <a:r>
              <a:rPr lang="en-US" sz="2000" dirty="0"/>
              <a:t> maximizing customer uptime</a:t>
            </a:r>
          </a:p>
          <a:p>
            <a:pPr lvl="1" eaLnBrk="1" hangingPunct="1">
              <a:lnSpc>
                <a:spcPct val="80000"/>
              </a:lnSpc>
            </a:pPr>
            <a:endParaRPr lang="en-US" sz="2000" dirty="0"/>
          </a:p>
          <a:p>
            <a:pPr lvl="1" eaLnBrk="1" hangingPunct="1">
              <a:lnSpc>
                <a:spcPct val="80000"/>
              </a:lnSpc>
            </a:pPr>
            <a:r>
              <a:rPr lang="en-US" sz="2000" dirty="0"/>
              <a:t>Industry-leading product designs </a:t>
            </a:r>
            <a:r>
              <a:rPr lang="en-US" sz="2000" b="1" i="1" dirty="0">
                <a:solidFill>
                  <a:schemeClr val="accent2"/>
                </a:solidFill>
              </a:rPr>
              <a:t>maximize energy efficiency </a:t>
            </a:r>
            <a:r>
              <a:rPr lang="en-US" sz="2000" dirty="0"/>
              <a:t>and</a:t>
            </a:r>
            <a:r>
              <a:rPr lang="en-US" sz="2000" dirty="0">
                <a:solidFill>
                  <a:schemeClr val="accent2"/>
                </a:solidFill>
              </a:rPr>
              <a:t> </a:t>
            </a:r>
            <a:r>
              <a:rPr lang="en-US" sz="2000" b="1" i="1" dirty="0">
                <a:solidFill>
                  <a:schemeClr val="accent2"/>
                </a:solidFill>
              </a:rPr>
              <a:t>product quality</a:t>
            </a:r>
          </a:p>
          <a:p>
            <a:pPr lvl="1" eaLnBrk="1" hangingPunct="1">
              <a:lnSpc>
                <a:spcPct val="80000"/>
              </a:lnSpc>
            </a:pPr>
            <a:endParaRPr lang="en-US" sz="2400" b="1" dirty="0"/>
          </a:p>
          <a:p>
            <a:pPr lvl="1" eaLnBrk="1" hangingPunct="1">
              <a:lnSpc>
                <a:spcPct val="80000"/>
              </a:lnSpc>
            </a:pPr>
            <a:r>
              <a:rPr lang="en-US" sz="2000" dirty="0"/>
              <a:t>Superior </a:t>
            </a:r>
            <a:r>
              <a:rPr lang="en-US" sz="2000" b="1" i="1" dirty="0">
                <a:solidFill>
                  <a:schemeClr val="accent2"/>
                </a:solidFill>
              </a:rPr>
              <a:t>application knowledge</a:t>
            </a:r>
            <a:r>
              <a:rPr lang="en-US" sz="2000" dirty="0"/>
              <a:t> and </a:t>
            </a:r>
            <a:r>
              <a:rPr lang="en-US" sz="2000" b="1" i="1" dirty="0">
                <a:solidFill>
                  <a:schemeClr val="accent2"/>
                </a:solidFill>
              </a:rPr>
              <a:t>global presence</a:t>
            </a:r>
          </a:p>
          <a:p>
            <a:pPr lvl="1" eaLnBrk="1" hangingPunct="1">
              <a:lnSpc>
                <a:spcPct val="80000"/>
              </a:lnSpc>
            </a:pPr>
            <a:endParaRPr lang="en-US" sz="2000" b="1" i="1" dirty="0">
              <a:solidFill>
                <a:schemeClr val="accent2"/>
              </a:solidFill>
            </a:endParaRPr>
          </a:p>
          <a:p>
            <a:pPr lvl="1" eaLnBrk="1" hangingPunct="1">
              <a:lnSpc>
                <a:spcPct val="80000"/>
              </a:lnSpc>
            </a:pPr>
            <a:r>
              <a:rPr lang="en-US" sz="2000" dirty="0"/>
              <a:t>Provide </a:t>
            </a:r>
            <a:r>
              <a:rPr lang="en-US" sz="2000" b="1" i="1" dirty="0">
                <a:solidFill>
                  <a:schemeClr val="accent2"/>
                </a:solidFill>
              </a:rPr>
              <a:t>exceptional customer service</a:t>
            </a:r>
            <a:r>
              <a:rPr lang="en-US" sz="2000" dirty="0"/>
              <a:t> and application/maintenance advice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2"/>
          <p:cNvSpPr>
            <a:spLocks noChangeArrowheads="1"/>
          </p:cNvSpPr>
          <p:nvPr/>
        </p:nvSpPr>
        <p:spPr bwMode="auto">
          <a:xfrm>
            <a:off x="2935219" y="2362200"/>
            <a:ext cx="3273562" cy="3581400"/>
          </a:xfrm>
          <a:prstGeom prst="rect">
            <a:avLst/>
          </a:prstGeom>
          <a:solidFill>
            <a:schemeClr val="bg1">
              <a:lumMod val="85000"/>
            </a:schemeClr>
          </a:solidFill>
          <a:ln w="9525">
            <a:noFill/>
            <a:miter lim="800000"/>
            <a:headEnd/>
            <a:tailEnd/>
          </a:ln>
          <a:effectLst/>
          <a:scene3d>
            <a:camera prst="orthographicFront"/>
            <a:lightRig rig="threePt" dir="t"/>
          </a:scene3d>
          <a:sp3d>
            <a:bevelT/>
          </a:sp3d>
        </p:spPr>
        <p:txBody>
          <a:bodyPr wrap="none" lIns="84216" tIns="42108" rIns="84216" bIns="42108" anchor="ctr"/>
          <a:lstStyle/>
          <a:p>
            <a:pPr algn="ctr">
              <a:defRPr/>
            </a:pPr>
            <a:endParaRPr lang="en-US" sz="1000"/>
          </a:p>
        </p:txBody>
      </p:sp>
      <p:sp>
        <p:nvSpPr>
          <p:cNvPr id="8199" name="Freeform 58"/>
          <p:cNvSpPr>
            <a:spLocks/>
          </p:cNvSpPr>
          <p:nvPr/>
        </p:nvSpPr>
        <p:spPr bwMode="auto">
          <a:xfrm>
            <a:off x="144463" y="1579563"/>
            <a:ext cx="4298950" cy="4516437"/>
          </a:xfrm>
          <a:custGeom>
            <a:avLst/>
            <a:gdLst>
              <a:gd name="T0" fmla="*/ 0 w 4512623"/>
              <a:gd name="T1" fmla="*/ 0 h 5118265"/>
              <a:gd name="T2" fmla="*/ 2915457 w 4512623"/>
              <a:gd name="T3" fmla="*/ 0 h 5118265"/>
              <a:gd name="T4" fmla="*/ 2907786 w 4512623"/>
              <a:gd name="T5" fmla="*/ 208002 h 5118265"/>
              <a:gd name="T6" fmla="*/ 1802979 w 4512623"/>
              <a:gd name="T7" fmla="*/ 204150 h 5118265"/>
              <a:gd name="T8" fmla="*/ 1810652 w 4512623"/>
              <a:gd name="T9" fmla="*/ 1660163 h 5118265"/>
              <a:gd name="T10" fmla="*/ 15345 w 4512623"/>
              <a:gd name="T11" fmla="*/ 1656310 h 5118265"/>
              <a:gd name="T12" fmla="*/ 0 w 4512623"/>
              <a:gd name="T13" fmla="*/ 0 h 51182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2623" h="5118265">
                <a:moveTo>
                  <a:pt x="0" y="0"/>
                </a:moveTo>
                <a:lnTo>
                  <a:pt x="4512623" y="0"/>
                </a:lnTo>
                <a:lnTo>
                  <a:pt x="4500748" y="641268"/>
                </a:lnTo>
                <a:lnTo>
                  <a:pt x="2790701" y="629392"/>
                </a:lnTo>
                <a:cubicBezTo>
                  <a:pt x="2794660" y="2125683"/>
                  <a:pt x="2798618" y="3621974"/>
                  <a:pt x="2802577" y="5118265"/>
                </a:cubicBezTo>
                <a:lnTo>
                  <a:pt x="23751" y="5106390"/>
                </a:lnTo>
                <a:cubicBezTo>
                  <a:pt x="27709" y="3404260"/>
                  <a:pt x="31668" y="1702130"/>
                  <a:pt x="0" y="0"/>
                </a:cubicBezTo>
                <a:close/>
              </a:path>
            </a:pathLst>
          </a:custGeom>
          <a:solidFill>
            <a:schemeClr val="bg1"/>
          </a:solidFill>
          <a:ln w="28575" cap="flat" cmpd="sng" algn="ctr">
            <a:solidFill>
              <a:srgbClr val="009900"/>
            </a:solidFill>
            <a:prstDash val="solid"/>
            <a:round/>
            <a:headEnd type="none" w="med" len="med"/>
            <a:tailEnd type="none" w="med" len="med"/>
          </a:ln>
        </p:spPr>
        <p:txBody>
          <a:bodyPr lIns="84216" tIns="42108" rIns="84216" bIns="42108"/>
          <a:lstStyle/>
          <a:p>
            <a:endParaRPr lang="en-US"/>
          </a:p>
        </p:txBody>
      </p:sp>
      <p:sp>
        <p:nvSpPr>
          <p:cNvPr id="448516" name="Rectangle 4"/>
          <p:cNvSpPr>
            <a:spLocks noChangeArrowheads="1"/>
          </p:cNvSpPr>
          <p:nvPr/>
        </p:nvSpPr>
        <p:spPr bwMode="auto">
          <a:xfrm>
            <a:off x="533400" y="914400"/>
            <a:ext cx="8113713" cy="515938"/>
          </a:xfrm>
          <a:prstGeom prst="rect">
            <a:avLst/>
          </a:prstGeom>
          <a:noFill/>
          <a:ln w="9525">
            <a:noFill/>
            <a:miter lim="800000"/>
            <a:headEnd/>
            <a:tailEnd/>
          </a:ln>
          <a:effectLst/>
        </p:spPr>
        <p:txBody>
          <a:bodyPr lIns="84204" tIns="42102" rIns="84204" bIns="42102">
            <a:spAutoFit/>
          </a:bodyPr>
          <a:lstStyle/>
          <a:p>
            <a:pPr algn="just" defTabSz="840642">
              <a:defRPr/>
            </a:pPr>
            <a:r>
              <a:rPr lang="en-US" sz="1400">
                <a:solidFill>
                  <a:schemeClr val="bg1">
                    <a:lumMod val="50000"/>
                  </a:schemeClr>
                </a:solidFill>
              </a:rPr>
              <a:t>CPM provides comprehensive solutions through a unique combination of extensive design and engineering expertise and best-in-class proprietary equipment.  </a:t>
            </a:r>
          </a:p>
        </p:txBody>
      </p:sp>
      <p:sp>
        <p:nvSpPr>
          <p:cNvPr id="8" name="Text Box 2"/>
          <p:cNvSpPr txBox="1">
            <a:spLocks noChangeArrowheads="1"/>
          </p:cNvSpPr>
          <p:nvPr/>
        </p:nvSpPr>
        <p:spPr bwMode="auto">
          <a:xfrm>
            <a:off x="304800" y="228600"/>
            <a:ext cx="8686800" cy="6096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3600" b="1">
                <a:solidFill>
                  <a:schemeClr val="tx2"/>
                </a:solidFill>
                <a:latin typeface="+mj-lt"/>
                <a:ea typeface="+mj-ea"/>
                <a:cs typeface="+mj-cs"/>
              </a:defRPr>
            </a:lvl1pPr>
            <a:lvl2pPr eaLnBrk="0" hangingPunct="0">
              <a:defRPr sz="3600">
                <a:solidFill>
                  <a:schemeClr val="tx2"/>
                </a:solidFill>
              </a:defRPr>
            </a:lvl2pPr>
            <a:lvl3pPr eaLnBrk="0" hangingPunct="0">
              <a:defRPr sz="3600">
                <a:solidFill>
                  <a:schemeClr val="tx2"/>
                </a:solidFill>
              </a:defRPr>
            </a:lvl3pPr>
            <a:lvl4pPr eaLnBrk="0" hangingPunct="0">
              <a:defRPr sz="3600">
                <a:solidFill>
                  <a:schemeClr val="tx2"/>
                </a:solidFill>
              </a:defRPr>
            </a:lvl4pPr>
            <a:lvl5pPr eaLnBrk="0" hangingPunct="0">
              <a:defRPr sz="3600">
                <a:solidFill>
                  <a:schemeClr val="tx2"/>
                </a:solidFill>
              </a:defRPr>
            </a:lvl5pPr>
            <a:lvl6pPr marL="457200" fontAlgn="base">
              <a:spcBef>
                <a:spcPct val="0"/>
              </a:spcBef>
              <a:spcAft>
                <a:spcPct val="0"/>
              </a:spcAft>
              <a:defRPr sz="3600">
                <a:solidFill>
                  <a:schemeClr val="tx2"/>
                </a:solidFill>
              </a:defRPr>
            </a:lvl6pPr>
            <a:lvl7pPr marL="914400" fontAlgn="base">
              <a:spcBef>
                <a:spcPct val="0"/>
              </a:spcBef>
              <a:spcAft>
                <a:spcPct val="0"/>
              </a:spcAft>
              <a:defRPr sz="3600">
                <a:solidFill>
                  <a:schemeClr val="tx2"/>
                </a:solidFill>
              </a:defRPr>
            </a:lvl7pPr>
            <a:lvl8pPr marL="1371600" fontAlgn="base">
              <a:spcBef>
                <a:spcPct val="0"/>
              </a:spcBef>
              <a:spcAft>
                <a:spcPct val="0"/>
              </a:spcAft>
              <a:defRPr sz="3600">
                <a:solidFill>
                  <a:schemeClr val="tx2"/>
                </a:solidFill>
              </a:defRPr>
            </a:lvl8pPr>
            <a:lvl9pPr marL="1828800" fontAlgn="base">
              <a:spcBef>
                <a:spcPct val="0"/>
              </a:spcBef>
              <a:spcAft>
                <a:spcPct val="0"/>
              </a:spcAft>
              <a:defRPr sz="3600">
                <a:solidFill>
                  <a:schemeClr val="tx2"/>
                </a:solidFill>
              </a:defRPr>
            </a:lvl9pPr>
          </a:lstStyle>
          <a:p>
            <a:r>
              <a:rPr lang="en-US" sz="2400" dirty="0"/>
              <a:t>CPM</a:t>
            </a:r>
            <a:r>
              <a:rPr lang="en-US" sz="2400" b="0" dirty="0"/>
              <a:t> Process Equipment and Engineered Systems</a:t>
            </a:r>
          </a:p>
        </p:txBody>
      </p:sp>
      <p:sp>
        <p:nvSpPr>
          <p:cNvPr id="8202" name="TextBox 35"/>
          <p:cNvSpPr txBox="1">
            <a:spLocks noChangeArrowheads="1"/>
          </p:cNvSpPr>
          <p:nvPr/>
        </p:nvSpPr>
        <p:spPr bwMode="auto">
          <a:xfrm>
            <a:off x="6375400" y="2116844"/>
            <a:ext cx="2540000" cy="2255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216" tIns="42108" rIns="84216" bIns="42108">
            <a:spAutoFit/>
          </a:bodyPr>
          <a:lstStyle>
            <a:lvl1pPr marL="214313" indent="-214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50"/>
              </a:spcAft>
              <a:buClr>
                <a:srgbClr val="800000"/>
              </a:buClr>
              <a:buFont typeface="Arial" charset="0"/>
              <a:buChar char="•"/>
            </a:pPr>
            <a:r>
              <a:rPr lang="en-US" sz="1100"/>
              <a:t>Designed and engineered process systems for many of the world’s largest and most sophisticated oilseed and biofuel facilities</a:t>
            </a:r>
          </a:p>
          <a:p>
            <a:pPr eaLnBrk="1" hangingPunct="1">
              <a:spcAft>
                <a:spcPts val="550"/>
              </a:spcAft>
              <a:buClr>
                <a:srgbClr val="800000"/>
              </a:buClr>
              <a:buFont typeface="Arial" charset="0"/>
              <a:buChar char="•"/>
            </a:pPr>
            <a:r>
              <a:rPr lang="en-US" sz="1100"/>
              <a:t>World’s only scalable continuous pilot plant</a:t>
            </a:r>
          </a:p>
          <a:p>
            <a:pPr eaLnBrk="1" hangingPunct="1">
              <a:spcAft>
                <a:spcPts val="550"/>
              </a:spcAft>
              <a:buClr>
                <a:srgbClr val="800000"/>
              </a:buClr>
              <a:buFont typeface="Arial" charset="0"/>
              <a:buChar char="•"/>
            </a:pPr>
            <a:r>
              <a:rPr lang="en-US" sz="1100"/>
              <a:t>Over 200 full-time engineers</a:t>
            </a:r>
          </a:p>
          <a:p>
            <a:pPr eaLnBrk="1" hangingPunct="1">
              <a:spcAft>
                <a:spcPts val="550"/>
              </a:spcAft>
              <a:buClr>
                <a:srgbClr val="800000"/>
              </a:buClr>
              <a:buFont typeface="Arial" charset="0"/>
              <a:buChar char="•"/>
            </a:pPr>
            <a:r>
              <a:rPr lang="en-US" sz="1100"/>
              <a:t>Close interaction with customers’ engineering teams</a:t>
            </a:r>
          </a:p>
          <a:p>
            <a:pPr eaLnBrk="1" hangingPunct="1">
              <a:spcAft>
                <a:spcPts val="550"/>
              </a:spcAft>
              <a:buClr>
                <a:srgbClr val="800000"/>
              </a:buClr>
              <a:buFont typeface="Arial" charset="0"/>
              <a:buChar char="•"/>
            </a:pPr>
            <a:r>
              <a:rPr lang="en-US" sz="1100"/>
              <a:t>Based on years of intellectual property and innovation</a:t>
            </a:r>
          </a:p>
        </p:txBody>
      </p:sp>
      <p:pic>
        <p:nvPicPr>
          <p:cNvPr id="8205" name="Picture 6" descr="out_bio3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099" y="4390144"/>
            <a:ext cx="17843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bwMode="auto">
          <a:xfrm>
            <a:off x="4735605" y="1708257"/>
            <a:ext cx="4027395" cy="258759"/>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200" b="1">
                <a:solidFill>
                  <a:schemeClr val="bg1"/>
                </a:solidFill>
              </a:rPr>
              <a:t>Engineered Systems</a:t>
            </a:r>
          </a:p>
        </p:txBody>
      </p:sp>
      <p:sp>
        <p:nvSpPr>
          <p:cNvPr id="53" name="Rectangle 52"/>
          <p:cNvSpPr/>
          <p:nvPr/>
        </p:nvSpPr>
        <p:spPr bwMode="auto">
          <a:xfrm>
            <a:off x="239485" y="1694238"/>
            <a:ext cx="4093029" cy="258759"/>
          </a:xfrm>
          <a:prstGeom prst="rect">
            <a:avLst/>
          </a:prstGeom>
          <a:solidFill>
            <a:srgbClr val="0099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noAutofit/>
          </a:bodyPr>
          <a:lstStyle/>
          <a:p>
            <a:pPr algn="ctr" defTabSz="840701" eaLnBrk="0" hangingPunct="0">
              <a:spcBef>
                <a:spcPct val="50000"/>
              </a:spcBef>
            </a:pPr>
            <a:r>
              <a:rPr lang="en-US" sz="1200" b="1">
                <a:solidFill>
                  <a:schemeClr val="bg1"/>
                </a:solidFill>
              </a:rPr>
              <a:t>Proprietary Process Equipment</a:t>
            </a:r>
          </a:p>
        </p:txBody>
      </p:sp>
      <p:sp>
        <p:nvSpPr>
          <p:cNvPr id="34" name="Slide Number Placeholder 17"/>
          <p:cNvSpPr txBox="1">
            <a:spLocks/>
          </p:cNvSpPr>
          <p:nvPr/>
        </p:nvSpPr>
        <p:spPr bwMode="auto">
          <a:xfrm>
            <a:off x="3900488" y="6521450"/>
            <a:ext cx="1323975" cy="247650"/>
          </a:xfrm>
          <a:prstGeom prst="rect">
            <a:avLst/>
          </a:prstGeom>
          <a:noFill/>
          <a:ln w="9525">
            <a:noFill/>
            <a:miter lim="800000"/>
            <a:headEnd/>
            <a:tailEnd/>
          </a:ln>
          <a:effectLst/>
        </p:spPr>
        <p:txBody>
          <a:bodyPr lIns="93805" tIns="46903" rIns="93805" bIns="46903"/>
          <a:lstStyle/>
          <a:p>
            <a:pPr algn="ctr" defTabSz="938594" eaLnBrk="0" hangingPunct="0">
              <a:defRPr/>
            </a:pPr>
            <a:r>
              <a:rPr lang="en-US" sz="1100">
                <a:solidFill>
                  <a:schemeClr val="bg1">
                    <a:lumMod val="50000"/>
                  </a:schemeClr>
                </a:solidFill>
              </a:rPr>
              <a:t>1</a:t>
            </a:r>
            <a:r>
              <a:rPr lang="en-US" sz="1100">
                <a:solidFill>
                  <a:schemeClr val="bg1">
                    <a:lumMod val="50000"/>
                  </a:schemeClr>
                </a:solidFill>
                <a:latin typeface="Times New Roman" pitchFamily="18" charset="0"/>
              </a:rPr>
              <a:t>-1</a:t>
            </a:r>
            <a:endParaRPr lang="en-US" sz="1500">
              <a:solidFill>
                <a:schemeClr val="bg1">
                  <a:lumMod val="50000"/>
                </a:schemeClr>
              </a:solidFill>
              <a:latin typeface="Times New Roman" pitchFamily="18" charset="0"/>
            </a:endParaRPr>
          </a:p>
        </p:txBody>
      </p:sp>
      <p:graphicFrame>
        <p:nvGraphicFramePr>
          <p:cNvPr id="20" name="Chart 19"/>
          <p:cNvGraphicFramePr>
            <a:graphicFrameLocks/>
          </p:cNvGraphicFramePr>
          <p:nvPr>
            <p:extLst/>
          </p:nvPr>
        </p:nvGraphicFramePr>
        <p:xfrm>
          <a:off x="2286000" y="2428765"/>
          <a:ext cx="4619624" cy="3556399"/>
        </p:xfrm>
        <a:graphic>
          <a:graphicData uri="http://schemas.openxmlformats.org/drawingml/2006/chart">
            <c:chart xmlns:c="http://schemas.openxmlformats.org/drawingml/2006/chart" xmlns:r="http://schemas.openxmlformats.org/officeDocument/2006/relationships" r:id="rId4"/>
          </a:graphicData>
        </a:graphic>
      </p:graphicFrame>
      <p:sp>
        <p:nvSpPr>
          <p:cNvPr id="8217" name="TextBox 42"/>
          <p:cNvSpPr txBox="1">
            <a:spLocks noChangeArrowheads="1"/>
          </p:cNvSpPr>
          <p:nvPr/>
        </p:nvSpPr>
        <p:spPr bwMode="auto">
          <a:xfrm>
            <a:off x="3048000" y="2438400"/>
            <a:ext cx="297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CPM “</a:t>
            </a:r>
            <a:r>
              <a:rPr lang="en-US" sz="1400" b="1" i="1"/>
              <a:t>Lifecycle</a:t>
            </a:r>
            <a:r>
              <a:rPr lang="en-US" sz="1400" b="1"/>
              <a:t>” Management</a:t>
            </a:r>
          </a:p>
        </p:txBody>
      </p:sp>
      <p:sp>
        <p:nvSpPr>
          <p:cNvPr id="2" name="L-Shape 1"/>
          <p:cNvSpPr/>
          <p:nvPr/>
        </p:nvSpPr>
        <p:spPr>
          <a:xfrm rot="10800000">
            <a:off x="4601896" y="1571832"/>
            <a:ext cx="4312182" cy="4524168"/>
          </a:xfrm>
          <a:prstGeom prst="corner">
            <a:avLst>
              <a:gd name="adj1" fmla="val 12923"/>
              <a:gd name="adj2" fmla="val 5905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85" y="3911118"/>
            <a:ext cx="2173425" cy="21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61"/>
          <p:cNvSpPr>
            <a:spLocks noChangeArrowheads="1"/>
          </p:cNvSpPr>
          <p:nvPr/>
        </p:nvSpPr>
        <p:spPr bwMode="auto">
          <a:xfrm>
            <a:off x="152400" y="2024332"/>
            <a:ext cx="1722437" cy="197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6" tIns="42108" rIns="84216" bIns="42108">
            <a:spAutoFit/>
          </a:bodyPr>
          <a:lstStyle/>
          <a:p>
            <a:pPr marL="206375" indent="-206375" defTabSz="839788">
              <a:spcAft>
                <a:spcPts val="550"/>
              </a:spcAft>
              <a:buClr>
                <a:srgbClr val="8B0E04"/>
              </a:buClr>
              <a:buFont typeface="Arial" charset="0"/>
              <a:buChar char="•"/>
            </a:pPr>
            <a:r>
              <a:rPr lang="en-US" sz="1100"/>
              <a:t>Pellet Mills</a:t>
            </a:r>
          </a:p>
          <a:p>
            <a:pPr marL="206375" indent="-206375" defTabSz="839788">
              <a:spcAft>
                <a:spcPts val="550"/>
              </a:spcAft>
              <a:buClr>
                <a:srgbClr val="8B0E04"/>
              </a:buClr>
              <a:buFont typeface="Arial" charset="0"/>
              <a:buChar char="•"/>
            </a:pPr>
            <a:r>
              <a:rPr lang="en-US" sz="1100"/>
              <a:t>Flaking Mills</a:t>
            </a:r>
          </a:p>
          <a:p>
            <a:pPr marL="206375" indent="-206375" defTabSz="839788">
              <a:spcAft>
                <a:spcPts val="550"/>
              </a:spcAft>
              <a:buClr>
                <a:srgbClr val="8B0E04"/>
              </a:buClr>
              <a:buFont typeface="Arial" charset="0"/>
              <a:buChar char="•"/>
            </a:pPr>
            <a:r>
              <a:rPr lang="en-US" sz="1100"/>
              <a:t>Roller Mills</a:t>
            </a:r>
          </a:p>
          <a:p>
            <a:pPr marL="206375" indent="-206375" defTabSz="839788">
              <a:spcAft>
                <a:spcPts val="550"/>
              </a:spcAft>
              <a:buClr>
                <a:srgbClr val="8B0E04"/>
              </a:buClr>
              <a:buFont typeface="Arial" charset="0"/>
              <a:buChar char="•"/>
            </a:pPr>
            <a:r>
              <a:rPr lang="en-US" sz="1100"/>
              <a:t>Hammermills</a:t>
            </a:r>
          </a:p>
          <a:p>
            <a:pPr marL="206375" indent="-206375" defTabSz="839788">
              <a:spcAft>
                <a:spcPts val="550"/>
              </a:spcAft>
              <a:buClr>
                <a:srgbClr val="8B0E04"/>
              </a:buClr>
              <a:buFont typeface="Arial" charset="0"/>
              <a:buChar char="•"/>
            </a:pPr>
            <a:r>
              <a:rPr lang="en-US" sz="1100"/>
              <a:t>Dryers</a:t>
            </a:r>
          </a:p>
          <a:p>
            <a:pPr marL="206375" indent="-206375" defTabSz="839788">
              <a:spcAft>
                <a:spcPts val="550"/>
              </a:spcAft>
              <a:buClr>
                <a:srgbClr val="8B0E04"/>
              </a:buClr>
              <a:buFont typeface="Arial" charset="0"/>
              <a:buChar char="•"/>
            </a:pPr>
            <a:r>
              <a:rPr lang="en-US" sz="1100"/>
              <a:t>Extruders</a:t>
            </a:r>
          </a:p>
          <a:p>
            <a:pPr marL="206375" indent="-206375" defTabSz="839788">
              <a:spcAft>
                <a:spcPts val="550"/>
              </a:spcAft>
              <a:buClr>
                <a:srgbClr val="8B0E04"/>
              </a:buClr>
              <a:buFont typeface="Arial" charset="0"/>
              <a:buChar char="•"/>
            </a:pPr>
            <a:r>
              <a:rPr lang="en-US" sz="1100"/>
              <a:t>Controls</a:t>
            </a:r>
          </a:p>
          <a:p>
            <a:pPr marL="206375" indent="-206375" defTabSz="839788">
              <a:spcAft>
                <a:spcPts val="550"/>
              </a:spcAft>
              <a:buClr>
                <a:srgbClr val="8B0E04"/>
              </a:buClr>
              <a:buFont typeface="Arial" charset="0"/>
              <a:buChar char="•"/>
            </a:pPr>
            <a:r>
              <a:rPr lang="en-US" sz="1100" err="1"/>
              <a:t>Briquetters</a:t>
            </a:r>
            <a:endParaRPr lang="en-US" sz="1100"/>
          </a:p>
        </p:txBody>
      </p:sp>
      <p:sp>
        <p:nvSpPr>
          <p:cNvPr id="8204" name="Rectangle 62"/>
          <p:cNvSpPr>
            <a:spLocks noChangeArrowheads="1"/>
          </p:cNvSpPr>
          <p:nvPr/>
        </p:nvSpPr>
        <p:spPr bwMode="auto">
          <a:xfrm>
            <a:off x="1252537" y="2033857"/>
            <a:ext cx="1724025" cy="197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6" tIns="42108" rIns="84216" bIns="42108">
            <a:spAutoFit/>
          </a:bodyPr>
          <a:lstStyle/>
          <a:p>
            <a:pPr marL="206375" indent="-206375" defTabSz="839788">
              <a:spcAft>
                <a:spcPts val="550"/>
              </a:spcAft>
              <a:buClr>
                <a:srgbClr val="8B0E04"/>
              </a:buClr>
              <a:buFont typeface="Arial" charset="0"/>
              <a:buChar char="•"/>
            </a:pPr>
            <a:r>
              <a:rPr lang="en-US" sz="1100"/>
              <a:t>Ovens</a:t>
            </a:r>
          </a:p>
          <a:p>
            <a:pPr marL="206375" indent="-206375" defTabSz="839788">
              <a:spcAft>
                <a:spcPts val="550"/>
              </a:spcAft>
              <a:buClr>
                <a:srgbClr val="8B0E04"/>
              </a:buClr>
              <a:buFont typeface="Arial" charset="0"/>
              <a:buChar char="•"/>
            </a:pPr>
            <a:r>
              <a:rPr lang="en-US" sz="1100"/>
              <a:t>Extractors</a:t>
            </a:r>
          </a:p>
          <a:p>
            <a:pPr marL="206375" indent="-206375" defTabSz="839788">
              <a:spcAft>
                <a:spcPts val="550"/>
              </a:spcAft>
              <a:buClr>
                <a:srgbClr val="8B0E04"/>
              </a:buClr>
              <a:buFont typeface="Arial" charset="0"/>
              <a:buChar char="•"/>
            </a:pPr>
            <a:r>
              <a:rPr lang="en-US" sz="1100"/>
              <a:t>Conditioners</a:t>
            </a:r>
          </a:p>
          <a:p>
            <a:pPr marL="206375" indent="-206375" defTabSz="839788">
              <a:spcAft>
                <a:spcPts val="550"/>
              </a:spcAft>
              <a:buClr>
                <a:srgbClr val="8B0E04"/>
              </a:buClr>
              <a:buFont typeface="Arial" charset="0"/>
              <a:buChar char="•"/>
            </a:pPr>
            <a:r>
              <a:rPr lang="en-US" sz="1100"/>
              <a:t>Evaporators</a:t>
            </a:r>
          </a:p>
          <a:p>
            <a:pPr marL="206375" indent="-206375" defTabSz="839788">
              <a:spcAft>
                <a:spcPts val="550"/>
              </a:spcAft>
              <a:buClr>
                <a:srgbClr val="8B0E04"/>
              </a:buClr>
              <a:buFont typeface="Arial" charset="0"/>
              <a:buChar char="•"/>
            </a:pPr>
            <a:r>
              <a:rPr lang="en-US" sz="1100"/>
              <a:t>DT/DC</a:t>
            </a:r>
          </a:p>
          <a:p>
            <a:pPr marL="206375" indent="-206375" defTabSz="839788">
              <a:spcAft>
                <a:spcPts val="550"/>
              </a:spcAft>
              <a:buClr>
                <a:srgbClr val="8B0E04"/>
              </a:buClr>
              <a:buFont typeface="Arial" charset="0"/>
              <a:buChar char="•"/>
            </a:pPr>
            <a:r>
              <a:rPr lang="en-US" sz="1100"/>
              <a:t>Jet Dryers</a:t>
            </a:r>
          </a:p>
          <a:p>
            <a:pPr marL="206375" indent="-206375" defTabSz="839788">
              <a:spcAft>
                <a:spcPts val="550"/>
              </a:spcAft>
              <a:buClr>
                <a:srgbClr val="8B0E04"/>
              </a:buClr>
              <a:buFont typeface="Arial" charset="0"/>
              <a:buChar char="•"/>
            </a:pPr>
            <a:r>
              <a:rPr lang="en-US" sz="1100"/>
              <a:t>Screw Presses</a:t>
            </a:r>
          </a:p>
          <a:p>
            <a:pPr marL="206375" indent="-206375" defTabSz="839788">
              <a:spcAft>
                <a:spcPts val="550"/>
              </a:spcAft>
              <a:buClr>
                <a:srgbClr val="8B0E04"/>
              </a:buClr>
              <a:buFont typeface="Arial" charset="0"/>
              <a:buChar char="•"/>
            </a:pPr>
            <a:r>
              <a:rPr lang="en-US" sz="1100"/>
              <a:t>Conveyance</a:t>
            </a:r>
          </a:p>
        </p:txBody>
      </p:sp>
      <p:sp>
        <p:nvSpPr>
          <p:cNvPr id="4" name="TextBox 3"/>
          <p:cNvSpPr txBox="1"/>
          <p:nvPr/>
        </p:nvSpPr>
        <p:spPr>
          <a:xfrm>
            <a:off x="5224463" y="5445437"/>
            <a:ext cx="999306" cy="369332"/>
          </a:xfrm>
          <a:prstGeom prst="rect">
            <a:avLst/>
          </a:prstGeom>
          <a:noFill/>
        </p:spPr>
        <p:txBody>
          <a:bodyPr wrap="square" rtlCol="0">
            <a:spAutoFit/>
          </a:bodyPr>
          <a:lstStyle/>
          <a:p>
            <a:r>
              <a:rPr lang="en-US" sz="900"/>
              <a:t>Engineered Systems</a:t>
            </a:r>
          </a:p>
        </p:txBody>
      </p:sp>
      <p:sp>
        <p:nvSpPr>
          <p:cNvPr id="22" name="TextBox 21"/>
          <p:cNvSpPr txBox="1"/>
          <p:nvPr/>
        </p:nvSpPr>
        <p:spPr>
          <a:xfrm>
            <a:off x="2982122" y="3023458"/>
            <a:ext cx="999306" cy="369332"/>
          </a:xfrm>
          <a:prstGeom prst="rect">
            <a:avLst/>
          </a:prstGeom>
          <a:noFill/>
        </p:spPr>
        <p:txBody>
          <a:bodyPr wrap="square" rtlCol="0">
            <a:spAutoFit/>
          </a:bodyPr>
          <a:lstStyle/>
          <a:p>
            <a:r>
              <a:rPr lang="en-US" sz="900"/>
              <a:t>Proprietary Equipment</a:t>
            </a:r>
          </a:p>
        </p:txBody>
      </p:sp>
      <p:sp>
        <p:nvSpPr>
          <p:cNvPr id="23" name="TextBox 22"/>
          <p:cNvSpPr txBox="1"/>
          <p:nvPr/>
        </p:nvSpPr>
        <p:spPr>
          <a:xfrm>
            <a:off x="5356320" y="3068998"/>
            <a:ext cx="999306" cy="230832"/>
          </a:xfrm>
          <a:prstGeom prst="rect">
            <a:avLst/>
          </a:prstGeom>
          <a:noFill/>
        </p:spPr>
        <p:txBody>
          <a:bodyPr wrap="square" rtlCol="0">
            <a:spAutoFit/>
          </a:bodyPr>
          <a:lstStyle/>
          <a:p>
            <a:r>
              <a:rPr lang="en-US" sz="900"/>
              <a:t>Aftermarket</a:t>
            </a:r>
          </a:p>
        </p:txBody>
      </p:sp>
      <p:sp>
        <p:nvSpPr>
          <p:cNvPr id="24" name="TextBox 23"/>
          <p:cNvSpPr txBox="1"/>
          <p:nvPr/>
        </p:nvSpPr>
        <p:spPr>
          <a:xfrm>
            <a:off x="2895600" y="5728156"/>
            <a:ext cx="1455991" cy="215444"/>
          </a:xfrm>
          <a:prstGeom prst="rect">
            <a:avLst/>
          </a:prstGeom>
          <a:noFill/>
        </p:spPr>
        <p:txBody>
          <a:bodyPr wrap="square" rtlCol="0">
            <a:spAutoFit/>
          </a:bodyPr>
          <a:lstStyle/>
          <a:p>
            <a:r>
              <a:rPr lang="en-US" sz="800" dirty="0"/>
              <a:t>% of FY2018 Revenue</a:t>
            </a:r>
          </a:p>
        </p:txBody>
      </p:sp>
      <p:pic>
        <p:nvPicPr>
          <p:cNvPr id="3" name="Picture 2">
            <a:extLst>
              <a:ext uri="{FF2B5EF4-FFF2-40B4-BE49-F238E27FC236}">
                <a16:creationId xmlns:a16="http://schemas.microsoft.com/office/drawing/2014/main" id="{F6FCCD0E-06F6-46D7-80FF-CAF5C6A0357B}"/>
              </a:ext>
            </a:extLst>
          </p:cNvPr>
          <p:cNvPicPr>
            <a:picLocks noChangeAspect="1"/>
          </p:cNvPicPr>
          <p:nvPr/>
        </p:nvPicPr>
        <p:blipFill>
          <a:blip r:embed="rId6"/>
          <a:stretch>
            <a:fillRect/>
          </a:stretch>
        </p:blipFill>
        <p:spPr>
          <a:xfrm>
            <a:off x="2494712" y="2788481"/>
            <a:ext cx="3968840" cy="3066554"/>
          </a:xfrm>
          <a:prstGeom prst="rect">
            <a:avLst/>
          </a:prstGeom>
        </p:spPr>
      </p:pic>
      <p:sp>
        <p:nvSpPr>
          <p:cNvPr id="25" name="Isosceles Triangle 24"/>
          <p:cNvSpPr/>
          <p:nvPr/>
        </p:nvSpPr>
        <p:spPr>
          <a:xfrm rot="6750678">
            <a:off x="4347291" y="3369756"/>
            <a:ext cx="1146491" cy="465432"/>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p:cNvSpPr/>
          <p:nvPr/>
        </p:nvSpPr>
        <p:spPr>
          <a:xfrm rot="13385849">
            <a:off x="4429097" y="4786920"/>
            <a:ext cx="1111166" cy="46543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Isosceles Triangle 26"/>
          <p:cNvSpPr/>
          <p:nvPr/>
        </p:nvSpPr>
        <p:spPr>
          <a:xfrm rot="18969400">
            <a:off x="3281675" y="4608139"/>
            <a:ext cx="1187366" cy="46543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7242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p:cNvSpPr>
            <a:spLocks noChangeArrowheads="1"/>
          </p:cNvSpPr>
          <p:nvPr/>
        </p:nvSpPr>
        <p:spPr bwMode="auto">
          <a:xfrm>
            <a:off x="522288" y="914400"/>
            <a:ext cx="8113712" cy="608013"/>
          </a:xfrm>
          <a:prstGeom prst="rect">
            <a:avLst/>
          </a:prstGeom>
          <a:noFill/>
          <a:ln w="9525">
            <a:noFill/>
            <a:miter lim="800000"/>
            <a:headEnd/>
            <a:tailEnd/>
          </a:ln>
          <a:effectLst/>
        </p:spPr>
        <p:txBody>
          <a:bodyPr lIns="84204" tIns="42102" rIns="84204" bIns="42102">
            <a:spAutoFit/>
          </a:bodyPr>
          <a:lstStyle/>
          <a:p>
            <a:pPr algn="just" defTabSz="840642">
              <a:defRPr/>
            </a:pPr>
            <a:r>
              <a:rPr lang="en-US" sz="1700">
                <a:solidFill>
                  <a:schemeClr val="bg1">
                    <a:lumMod val="50000"/>
                  </a:schemeClr>
                </a:solidFill>
              </a:rPr>
              <a:t>CPM is a preferred partner to the world’s leading multinational oilseed, animal feed, and alternative energy processing companies.</a:t>
            </a:r>
          </a:p>
        </p:txBody>
      </p:sp>
      <p:sp>
        <p:nvSpPr>
          <p:cNvPr id="8" name="Text Box 2"/>
          <p:cNvSpPr txBox="1">
            <a:spLocks noChangeArrowheads="1"/>
          </p:cNvSpPr>
          <p:nvPr/>
        </p:nvSpPr>
        <p:spPr bwMode="auto">
          <a:xfrm>
            <a:off x="304800" y="304800"/>
            <a:ext cx="8458200" cy="5254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0" hangingPunct="0">
              <a:defRPr sz="2400" b="1">
                <a:solidFill>
                  <a:schemeClr val="tx2"/>
                </a:solidFill>
                <a:latin typeface="+mj-lt"/>
                <a:ea typeface="+mj-ea"/>
                <a:cs typeface="+mj-cs"/>
              </a:defRPr>
            </a:lvl1pPr>
            <a:lvl2pPr eaLnBrk="0" hangingPunct="0">
              <a:defRPr sz="3600">
                <a:solidFill>
                  <a:schemeClr val="tx2"/>
                </a:solidFill>
              </a:defRPr>
            </a:lvl2pPr>
            <a:lvl3pPr eaLnBrk="0" hangingPunct="0">
              <a:defRPr sz="3600">
                <a:solidFill>
                  <a:schemeClr val="tx2"/>
                </a:solidFill>
              </a:defRPr>
            </a:lvl3pPr>
            <a:lvl4pPr eaLnBrk="0" hangingPunct="0">
              <a:defRPr sz="3600">
                <a:solidFill>
                  <a:schemeClr val="tx2"/>
                </a:solidFill>
              </a:defRPr>
            </a:lvl4pPr>
            <a:lvl5pPr eaLnBrk="0" hangingPunct="0">
              <a:defRPr sz="3600">
                <a:solidFill>
                  <a:schemeClr val="tx2"/>
                </a:solidFill>
              </a:defRPr>
            </a:lvl5pPr>
            <a:lvl6pPr marL="457200" fontAlgn="base">
              <a:spcBef>
                <a:spcPct val="0"/>
              </a:spcBef>
              <a:spcAft>
                <a:spcPct val="0"/>
              </a:spcAft>
              <a:defRPr sz="3600">
                <a:solidFill>
                  <a:schemeClr val="tx2"/>
                </a:solidFill>
              </a:defRPr>
            </a:lvl6pPr>
            <a:lvl7pPr marL="914400" fontAlgn="base">
              <a:spcBef>
                <a:spcPct val="0"/>
              </a:spcBef>
              <a:spcAft>
                <a:spcPct val="0"/>
              </a:spcAft>
              <a:defRPr sz="3600">
                <a:solidFill>
                  <a:schemeClr val="tx2"/>
                </a:solidFill>
              </a:defRPr>
            </a:lvl7pPr>
            <a:lvl8pPr marL="1371600" fontAlgn="base">
              <a:spcBef>
                <a:spcPct val="0"/>
              </a:spcBef>
              <a:spcAft>
                <a:spcPct val="0"/>
              </a:spcAft>
              <a:defRPr sz="3600">
                <a:solidFill>
                  <a:schemeClr val="tx2"/>
                </a:solidFill>
              </a:defRPr>
            </a:lvl8pPr>
            <a:lvl9pPr marL="1828800" fontAlgn="base">
              <a:spcBef>
                <a:spcPct val="0"/>
              </a:spcBef>
              <a:spcAft>
                <a:spcPct val="0"/>
              </a:spcAft>
              <a:defRPr sz="3600">
                <a:solidFill>
                  <a:schemeClr val="tx2"/>
                </a:solidFill>
              </a:defRPr>
            </a:lvl9pPr>
          </a:lstStyle>
          <a:p>
            <a:r>
              <a:rPr lang="en-US"/>
              <a:t>CPM </a:t>
            </a:r>
            <a:r>
              <a:rPr lang="en-US" b="0"/>
              <a:t>Customers: Market Leading, Blue-Chip</a:t>
            </a:r>
          </a:p>
        </p:txBody>
      </p:sp>
      <p:sp>
        <p:nvSpPr>
          <p:cNvPr id="22" name="TextBox 21"/>
          <p:cNvSpPr txBox="1"/>
          <p:nvPr/>
        </p:nvSpPr>
        <p:spPr>
          <a:xfrm>
            <a:off x="508000" y="1584325"/>
            <a:ext cx="8483600" cy="854075"/>
          </a:xfrm>
          <a:prstGeom prst="rect">
            <a:avLst/>
          </a:prstGeom>
          <a:noFill/>
        </p:spPr>
        <p:txBody>
          <a:bodyPr lIns="84216" tIns="42108" rIns="84216" bIns="42108">
            <a:spAutoFit/>
          </a:bodyPr>
          <a:lstStyle/>
          <a:p>
            <a:pPr marL="214927" indent="-214927" algn="just">
              <a:spcAft>
                <a:spcPts val="553"/>
              </a:spcAft>
              <a:buClr>
                <a:srgbClr val="800000"/>
              </a:buClr>
              <a:buFont typeface="Arial" pitchFamily="34" charset="0"/>
              <a:buChar char="•"/>
              <a:defRPr/>
            </a:pPr>
            <a:r>
              <a:rPr lang="en-US" sz="1500">
                <a:solidFill>
                  <a:schemeClr val="tx1">
                    <a:lumMod val="95000"/>
                    <a:lumOff val="5000"/>
                  </a:schemeClr>
                </a:solidFill>
              </a:rPr>
              <a:t>CPM serves over 3,000 customers per year for systems, equipment, and after market support</a:t>
            </a:r>
          </a:p>
          <a:p>
            <a:pPr marL="214927" indent="-214927">
              <a:spcAft>
                <a:spcPts val="553"/>
              </a:spcAft>
              <a:buClr>
                <a:srgbClr val="800000"/>
              </a:buClr>
              <a:buFont typeface="Arial" pitchFamily="34" charset="0"/>
              <a:buChar char="•"/>
              <a:defRPr/>
            </a:pPr>
            <a:r>
              <a:rPr lang="en-US" sz="1500">
                <a:solidFill>
                  <a:schemeClr val="tx1">
                    <a:lumMod val="95000"/>
                    <a:lumOff val="5000"/>
                  </a:schemeClr>
                </a:solidFill>
              </a:rPr>
              <a:t>“Embedded” relationships allow CPM to geographically expand into new markets in partnership with existing multinational customers</a:t>
            </a:r>
          </a:p>
        </p:txBody>
      </p:sp>
      <p:sp>
        <p:nvSpPr>
          <p:cNvPr id="34" name="Text Box 8"/>
          <p:cNvSpPr txBox="1">
            <a:spLocks noChangeArrowheads="1"/>
          </p:cNvSpPr>
          <p:nvPr/>
        </p:nvSpPr>
        <p:spPr bwMode="auto">
          <a:xfrm>
            <a:off x="304800" y="2562225"/>
            <a:ext cx="5029200" cy="254000"/>
          </a:xfrm>
          <a:prstGeom prst="rect">
            <a:avLst/>
          </a:prstGeom>
          <a:solidFill>
            <a:srgbClr val="C00000"/>
          </a:solidFill>
          <a:ln w="12700" algn="ctr">
            <a:noFill/>
            <a:miter lim="800000"/>
            <a:headEnd/>
            <a:tailEnd/>
          </a:ln>
          <a:effectLst>
            <a:outerShdw blurRad="50800" dist="38100" dir="2700000" algn="tl" rotWithShape="0">
              <a:prstClr val="black">
                <a:alpha val="40000"/>
              </a:prstClr>
            </a:outerShdw>
          </a:effectLst>
        </p:spPr>
        <p:txBody>
          <a:bodyPr wrap="square" lIns="84216" tIns="42108" rIns="84216" bIns="42108" anchor="ctr">
            <a:spAutoFit/>
          </a:bodyPr>
          <a:lstStyle/>
          <a:p>
            <a:pPr algn="ctr" defTabSz="840701" eaLnBrk="0" hangingPunct="0">
              <a:spcBef>
                <a:spcPct val="50000"/>
              </a:spcBef>
              <a:defRPr/>
            </a:pPr>
            <a:r>
              <a:rPr lang="en-US" sz="1100" b="1">
                <a:solidFill>
                  <a:schemeClr val="bg1"/>
                </a:solidFill>
              </a:rPr>
              <a:t>Representative Customers</a:t>
            </a:r>
          </a:p>
        </p:txBody>
      </p:sp>
      <p:pic>
        <p:nvPicPr>
          <p:cNvPr id="9222" name="Picture 9" descr="ADM (Archer Daniels Midland) withou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950" y="2919412"/>
            <a:ext cx="5524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cargill New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574" y="3059112"/>
            <a:ext cx="879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Perd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9911" y="2959100"/>
            <a:ext cx="70326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http://upload.wikimedia.org/wikipedia/de/thumb/d/d7/Fritolay-logo.svg/521px-Fritolay-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8114" y="2947987"/>
            <a:ext cx="768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6" descr="Bun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023" y="3752850"/>
            <a:ext cx="1073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Louis Dreyfus1"/>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08200" y="3768725"/>
            <a:ext cx="13970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9" descr="head"/>
          <p:cNvPicPr>
            <a:picLocks noChangeAspect="1" noChangeArrowheads="1"/>
          </p:cNvPicPr>
          <p:nvPr/>
        </p:nvPicPr>
        <p:blipFill>
          <a:blip r:embed="rId10">
            <a:extLst>
              <a:ext uri="{28A0092B-C50C-407E-A947-70E740481C1C}">
                <a14:useLocalDpi xmlns:a14="http://schemas.microsoft.com/office/drawing/2010/main" val="0"/>
              </a:ext>
            </a:extLst>
          </a:blip>
          <a:srcRect r="64763"/>
          <a:stretch>
            <a:fillRect/>
          </a:stretch>
        </p:blipFill>
        <p:spPr bwMode="auto">
          <a:xfrm>
            <a:off x="3873500" y="4386262"/>
            <a:ext cx="1460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 descr="http://juventude.ptcuritiba.org.br/files/2009/06/logo_petrobras.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57413" y="4230687"/>
            <a:ext cx="12715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6" descr="http://cwgreen.files.wordpress.com/2009/03/kelloggs-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5029200"/>
            <a:ext cx="12684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0235" y="5733527"/>
            <a:ext cx="8413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 descr="http://www.chsstewards.com/images/uploads/hs_fairmontmankatoplant.jpg"/>
          <p:cNvPicPr>
            <a:picLocks noChangeAspect="1" noChangeArrowheads="1"/>
          </p:cNvPicPr>
          <p:nvPr/>
        </p:nvPicPr>
        <p:blipFill>
          <a:blip r:embed="rId14">
            <a:extLst>
              <a:ext uri="{28A0092B-C50C-407E-A947-70E740481C1C}">
                <a14:useLocalDpi xmlns:a14="http://schemas.microsoft.com/office/drawing/2010/main" val="0"/>
              </a:ext>
            </a:extLst>
          </a:blip>
          <a:srcRect b="27942"/>
          <a:stretch>
            <a:fillRect/>
          </a:stretch>
        </p:blipFill>
        <p:spPr bwMode="auto">
          <a:xfrm>
            <a:off x="5565775" y="4354513"/>
            <a:ext cx="3396112"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 descr="Nestle Logo"/>
          <p:cNvPicPr>
            <a:picLocks noChangeAspect="1" noChangeArrowheads="1"/>
          </p:cNvPicPr>
          <p:nvPr/>
        </p:nvPicPr>
        <p:blipFill>
          <a:blip r:embed="rId15">
            <a:extLst>
              <a:ext uri="{28A0092B-C50C-407E-A947-70E740481C1C}">
                <a14:useLocalDpi xmlns:a14="http://schemas.microsoft.com/office/drawing/2010/main" val="0"/>
              </a:ext>
            </a:extLst>
          </a:blip>
          <a:srcRect r="58652"/>
          <a:stretch>
            <a:fillRect/>
          </a:stretch>
        </p:blipFill>
        <p:spPr bwMode="auto">
          <a:xfrm>
            <a:off x="533400" y="4347559"/>
            <a:ext cx="1523343" cy="3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 descr="F:\__Live Deals\CPM 2011 (2029)\03 Information Received\Images\iStock_000000177468Small.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5775" y="2590800"/>
            <a:ext cx="3379250" cy="148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lide Number Placeholder 17"/>
          <p:cNvSpPr txBox="1">
            <a:spLocks/>
          </p:cNvSpPr>
          <p:nvPr/>
        </p:nvSpPr>
        <p:spPr bwMode="auto">
          <a:xfrm>
            <a:off x="3900488" y="6521450"/>
            <a:ext cx="1323975" cy="247650"/>
          </a:xfrm>
          <a:prstGeom prst="rect">
            <a:avLst/>
          </a:prstGeom>
          <a:noFill/>
          <a:ln w="9525">
            <a:noFill/>
            <a:miter lim="800000"/>
            <a:headEnd/>
            <a:tailEnd/>
          </a:ln>
          <a:effectLst/>
        </p:spPr>
        <p:txBody>
          <a:bodyPr lIns="93805" tIns="46903" rIns="93805" bIns="46903"/>
          <a:lstStyle/>
          <a:p>
            <a:pPr algn="ctr" defTabSz="938594" eaLnBrk="0" hangingPunct="0">
              <a:defRPr/>
            </a:pPr>
            <a:r>
              <a:rPr lang="en-US" sz="1100">
                <a:solidFill>
                  <a:schemeClr val="bg1">
                    <a:lumMod val="50000"/>
                  </a:schemeClr>
                </a:solidFill>
              </a:rPr>
              <a:t>1</a:t>
            </a:r>
            <a:r>
              <a:rPr lang="en-US" sz="1100">
                <a:solidFill>
                  <a:schemeClr val="bg1">
                    <a:lumMod val="50000"/>
                  </a:schemeClr>
                </a:solidFill>
                <a:latin typeface="Times New Roman" pitchFamily="18" charset="0"/>
              </a:rPr>
              <a:t>-5</a:t>
            </a:r>
            <a:endParaRPr lang="en-US" sz="1500">
              <a:solidFill>
                <a:schemeClr val="bg1">
                  <a:lumMod val="50000"/>
                </a:schemeClr>
              </a:solidFill>
              <a:latin typeface="Times New Roman" pitchFamily="18" charset="0"/>
            </a:endParaRPr>
          </a:p>
        </p:txBody>
      </p:sp>
      <p:pic>
        <p:nvPicPr>
          <p:cNvPr id="23" name="Picture 12" descr="3M Logo">
            <a:hlinkClick r:id="rId17" tooltip="Link to 3M Hom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79445" y="2919411"/>
            <a:ext cx="963955" cy="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3675062"/>
            <a:ext cx="1592060" cy="36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7771" y="5854415"/>
            <a:ext cx="9366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9" descr="Logo - BASF - The Chemical Company"/>
          <p:cNvPicPr>
            <a:picLocks noChangeAspect="1" noChangeArrowheads="1"/>
          </p:cNvPicPr>
          <p:nvPr/>
        </p:nvPicPr>
        <p:blipFill>
          <a:blip r:embed="rId21">
            <a:extLst>
              <a:ext uri="{28A0092B-C50C-407E-A947-70E740481C1C}">
                <a14:useLocalDpi xmlns:a14="http://schemas.microsoft.com/office/drawing/2010/main" val="0"/>
              </a:ext>
            </a:extLst>
          </a:blip>
          <a:srcRect l="9686" t="57277" r="6563" b="9598"/>
          <a:stretch>
            <a:fillRect/>
          </a:stretch>
        </p:blipFill>
        <p:spPr bwMode="auto">
          <a:xfrm>
            <a:off x="3733800" y="4972692"/>
            <a:ext cx="1155801"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846" y="5674484"/>
            <a:ext cx="792904" cy="55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7" descr="Unile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40488" y="5007769"/>
            <a:ext cx="532424" cy="5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STER_ITEMTitle"/>
          <p:cNvSpPr>
            <a:spLocks noGrp="1" noChangeArrowheads="1"/>
          </p:cNvSpPr>
          <p:nvPr>
            <p:ph type="title"/>
            <p:custDataLst>
              <p:tags r:id="rId2"/>
            </p:custDataLst>
          </p:nvPr>
        </p:nvSpPr>
        <p:spPr>
          <a:xfrm>
            <a:off x="304800" y="228600"/>
            <a:ext cx="8229600" cy="609601"/>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altLang="en-US" sz="2400" kern="1200"/>
              <a:t>Worldwide Operations</a:t>
            </a:r>
          </a:p>
        </p:txBody>
      </p:sp>
      <p:sp>
        <p:nvSpPr>
          <p:cNvPr id="22531" name="MessageStatement"/>
          <p:cNvSpPr>
            <a:spLocks noChangeArrowheads="1"/>
          </p:cNvSpPr>
          <p:nvPr/>
        </p:nvSpPr>
        <p:spPr bwMode="gray">
          <a:xfrm>
            <a:off x="369093" y="6008249"/>
            <a:ext cx="8405813" cy="492443"/>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85231" tIns="42616" rIns="85231" bIns="42616" numCol="1" rtlCol="0" anchor="ctr" anchorCtr="0" compatLnSpc="1">
            <a:prstTxWarp prst="textNoShape">
              <a:avLst/>
            </a:prstTxWarp>
            <a:normAutofit/>
          </a:bodyPr>
          <a:lstStyle/>
          <a:p>
            <a:pPr algn="ctr" defTabSz="850833"/>
            <a:r>
              <a:rPr lang="en-US" altLang="en-US" sz="1300" b="1">
                <a:latin typeface="+mj-lt"/>
              </a:rPr>
              <a:t>Established global business with a long-standing presence in </a:t>
            </a:r>
          </a:p>
          <a:p>
            <a:pPr algn="ctr" defTabSz="850833"/>
            <a:r>
              <a:rPr lang="en-US" altLang="en-US" sz="1300" b="1">
                <a:latin typeface="+mj-lt"/>
              </a:rPr>
              <a:t>North American, South American, European and Asian markets</a:t>
            </a:r>
          </a:p>
        </p:txBody>
      </p:sp>
      <p:pic>
        <p:nvPicPr>
          <p:cNvPr id="3" name="Picture 2" descr="A picture containing text, map&#10;&#10;Description generated with very high confidence">
            <a:extLst>
              <a:ext uri="{FF2B5EF4-FFF2-40B4-BE49-F238E27FC236}">
                <a16:creationId xmlns:a16="http://schemas.microsoft.com/office/drawing/2014/main" id="{DEFFD1EC-97B0-46F2-931E-6CA71A148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023449"/>
            <a:ext cx="8287077" cy="4884908"/>
          </a:xfrm>
          <a:prstGeom prst="rect">
            <a:avLst/>
          </a:prstGeom>
        </p:spPr>
      </p:pic>
    </p:spTree>
    <p:custDataLst>
      <p:tags r:id="rId1"/>
    </p:custDataLst>
    <p:extLst>
      <p:ext uri="{BB962C8B-B14F-4D97-AF65-F5344CB8AC3E}">
        <p14:creationId xmlns:p14="http://schemas.microsoft.com/office/powerpoint/2010/main" val="141122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04800" y="228600"/>
            <a:ext cx="8229600" cy="536357"/>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kern="1200"/>
              <a:t>CPM </a:t>
            </a:r>
            <a:r>
              <a:rPr lang="en-US" sz="2400" kern="1200"/>
              <a:t>Divisions</a:t>
            </a:r>
          </a:p>
        </p:txBody>
      </p:sp>
      <p:graphicFrame>
        <p:nvGraphicFramePr>
          <p:cNvPr id="156720" name="Group 48"/>
          <p:cNvGraphicFramePr>
            <a:graphicFrameLocks noGrp="1"/>
          </p:cNvGraphicFramePr>
          <p:nvPr>
            <p:ph sz="half" idx="1"/>
            <p:extLst>
              <p:ext uri="{D42A27DB-BD31-4B8C-83A1-F6EECF244321}">
                <p14:modId xmlns:p14="http://schemas.microsoft.com/office/powerpoint/2010/main" val="1630171130"/>
              </p:ext>
            </p:extLst>
          </p:nvPr>
        </p:nvGraphicFramePr>
        <p:xfrm>
          <a:off x="228600" y="1017600"/>
          <a:ext cx="4433262" cy="5250380"/>
        </p:xfrm>
        <a:graphic>
          <a:graphicData uri="http://schemas.openxmlformats.org/drawingml/2006/table">
            <a:tbl>
              <a:tblPr/>
              <a:tblGrid>
                <a:gridCol w="1026223">
                  <a:extLst>
                    <a:ext uri="{9D8B030D-6E8A-4147-A177-3AD203B41FA5}">
                      <a16:colId xmlns:a16="http://schemas.microsoft.com/office/drawing/2014/main" val="20000"/>
                    </a:ext>
                  </a:extLst>
                </a:gridCol>
                <a:gridCol w="3407039">
                  <a:extLst>
                    <a:ext uri="{9D8B030D-6E8A-4147-A177-3AD203B41FA5}">
                      <a16:colId xmlns:a16="http://schemas.microsoft.com/office/drawing/2014/main" val="20001"/>
                    </a:ext>
                  </a:extLst>
                </a:gridCol>
              </a:tblGrid>
              <a:tr h="196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a:ln>
                            <a:noFill/>
                          </a:ln>
                          <a:solidFill>
                            <a:schemeClr val="bg1"/>
                          </a:solidFill>
                          <a:effectLst/>
                          <a:latin typeface="Arial" charset="0"/>
                        </a:rPr>
                        <a:t>Business</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Description</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304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Beta Raven/D&amp;G</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Acquired in 2002 and based in St. Charles, MO, Beta Raven is a leading supplier of automation, controls, and dosing equipment to the feed, bakery, and all CPM applications. In 2019, CPM acquired D&amp;G Electrical Engineering to serve as a Beta Raven-Europe platform.</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California Pellet Mill</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With five locations worldwide, California Pellet Mill is the worldwide leader in process machinery to the animal feed milling industry and other industrial pelleting applications.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Century Extrusion</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2006 and based in Traverse City, MI, Century Extrusion is a leading supplier of twin screw extruder systems and replacement parts for the plastics industry. </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Crown Irons Works</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2007, based in Minneapolis, MN, Crown Iron Works is the world leader in oilseed processing technology and equipment in oilseed preparation, extraction, refining, </a:t>
                      </a:r>
                      <a:r>
                        <a:rPr kumimoji="0" lang="en-US" sz="600" b="0" i="0" u="none" strike="noStrike" cap="none" normalizeH="0" baseline="0" err="1">
                          <a:ln>
                            <a:noFill/>
                          </a:ln>
                          <a:solidFill>
                            <a:schemeClr val="tx1"/>
                          </a:solidFill>
                          <a:effectLst/>
                          <a:latin typeface="Arial" charset="0"/>
                        </a:rPr>
                        <a:t>oleochemical</a:t>
                      </a:r>
                      <a:r>
                        <a:rPr kumimoji="0" lang="en-US" sz="600" b="0" i="0" u="none" strike="noStrike" cap="none" normalizeH="0" baseline="0">
                          <a:ln>
                            <a:noFill/>
                          </a:ln>
                          <a:solidFill>
                            <a:schemeClr val="tx1"/>
                          </a:solidFill>
                          <a:effectLst/>
                          <a:latin typeface="Arial" charset="0"/>
                        </a:rPr>
                        <a:t>, biodiesel, and specialty extraction.</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a:ln>
                            <a:noFill/>
                          </a:ln>
                          <a:solidFill>
                            <a:schemeClr val="tx1"/>
                          </a:solidFill>
                          <a:effectLst/>
                          <a:latin typeface="Arial" charset="0"/>
                          <a:ea typeface="+mn-ea"/>
                          <a:cs typeface="+mn-cs"/>
                        </a:rPr>
                        <a:t>Di </a:t>
                      </a:r>
                      <a:r>
                        <a:rPr kumimoji="0" lang="en-US" sz="1000" b="0" i="0" u="none" strike="noStrike" kern="1200" cap="none" normalizeH="0" baseline="0" err="1">
                          <a:ln>
                            <a:noFill/>
                          </a:ln>
                          <a:solidFill>
                            <a:schemeClr val="tx1"/>
                          </a:solidFill>
                          <a:effectLst/>
                          <a:latin typeface="Arial" charset="0"/>
                          <a:ea typeface="+mn-ea"/>
                          <a:cs typeface="+mn-cs"/>
                        </a:rPr>
                        <a:t>Più</a:t>
                      </a:r>
                      <a:r>
                        <a:rPr kumimoji="0" lang="en-US" sz="1000" b="0" i="0" u="none" strike="noStrike" kern="1200" cap="none" normalizeH="0" baseline="0">
                          <a:ln>
                            <a:noFill/>
                          </a:ln>
                          <a:solidFill>
                            <a:schemeClr val="tx1"/>
                          </a:solidFill>
                          <a:effectLst/>
                          <a:latin typeface="Arial" charset="0"/>
                          <a:ea typeface="+mn-ea"/>
                          <a:cs typeface="+mn-cs"/>
                        </a:rPr>
                        <a:t> Systems</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2017, based in </a:t>
                      </a:r>
                      <a:r>
                        <a:rPr kumimoji="0" lang="en-US" sz="600" b="0" i="0" u="none" strike="noStrike" cap="none" normalizeH="0" baseline="0" err="1">
                          <a:ln>
                            <a:noFill/>
                          </a:ln>
                          <a:solidFill>
                            <a:schemeClr val="tx1"/>
                          </a:solidFill>
                          <a:effectLst/>
                          <a:latin typeface="Arial" charset="0"/>
                        </a:rPr>
                        <a:t>Breganze</a:t>
                      </a:r>
                      <a:r>
                        <a:rPr kumimoji="0" lang="en-US" sz="600" b="0" i="0" u="none" strike="noStrike" cap="none" normalizeH="0" baseline="0">
                          <a:ln>
                            <a:noFill/>
                          </a:ln>
                          <a:solidFill>
                            <a:schemeClr val="tx1"/>
                          </a:solidFill>
                          <a:effectLst/>
                          <a:latin typeface="Arial" charset="0"/>
                        </a:rPr>
                        <a:t>, </a:t>
                      </a:r>
                      <a:r>
                        <a:rPr kumimoji="0" lang="en-US" sz="600" b="0" i="0" u="none" strike="noStrike" kern="1200" cap="none" normalizeH="0" baseline="0" err="1">
                          <a:ln>
                            <a:noFill/>
                          </a:ln>
                          <a:solidFill>
                            <a:schemeClr val="tx1"/>
                          </a:solidFill>
                          <a:effectLst/>
                          <a:latin typeface="Arial" charset="0"/>
                          <a:ea typeface="+mn-ea"/>
                          <a:cs typeface="+mn-cs"/>
                        </a:rPr>
                        <a:t>Italty</a:t>
                      </a:r>
                      <a:r>
                        <a:rPr kumimoji="0" lang="en-US" sz="600" b="0" i="0" u="none" strike="noStrike" kern="1200" cap="none" normalizeH="0" baseline="0">
                          <a:ln>
                            <a:noFill/>
                          </a:ln>
                          <a:solidFill>
                            <a:schemeClr val="tx1"/>
                          </a:solidFill>
                          <a:effectLst/>
                          <a:latin typeface="Arial" charset="0"/>
                          <a:ea typeface="+mn-ea"/>
                          <a:cs typeface="+mn-cs"/>
                        </a:rPr>
                        <a:t>, Di </a:t>
                      </a:r>
                      <a:r>
                        <a:rPr kumimoji="0" lang="en-US" sz="600" b="0" i="0" u="none" strike="noStrike" kern="1200" cap="none" normalizeH="0" baseline="0" err="1">
                          <a:ln>
                            <a:noFill/>
                          </a:ln>
                          <a:solidFill>
                            <a:schemeClr val="tx1"/>
                          </a:solidFill>
                          <a:effectLst/>
                          <a:latin typeface="Arial" charset="0"/>
                          <a:ea typeface="+mn-ea"/>
                          <a:cs typeface="+mn-cs"/>
                        </a:rPr>
                        <a:t>Più</a:t>
                      </a:r>
                      <a:r>
                        <a:rPr kumimoji="0" lang="en-US" sz="600" b="0" i="0" u="none" strike="noStrike" kern="1200" cap="none" normalizeH="0" baseline="0">
                          <a:ln>
                            <a:noFill/>
                          </a:ln>
                          <a:solidFill>
                            <a:schemeClr val="tx1"/>
                          </a:solidFill>
                          <a:effectLst/>
                          <a:latin typeface="Arial" charset="0"/>
                          <a:ea typeface="+mn-ea"/>
                          <a:cs typeface="+mn-cs"/>
                        </a:rPr>
                        <a:t> Systems is a world leader in biomass, metals and waste stream briquetting technologies featuring mechanical and hydraulic presses and ancillary equipment.</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Extricom Extrusion</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2017, based in </a:t>
                      </a:r>
                      <a:r>
                        <a:rPr kumimoji="0" lang="en-US" sz="600" b="0" i="0" u="none" strike="noStrike" cap="none" normalizeH="0" baseline="0" err="1">
                          <a:ln>
                            <a:noFill/>
                          </a:ln>
                          <a:solidFill>
                            <a:schemeClr val="tx1"/>
                          </a:solidFill>
                          <a:effectLst/>
                          <a:latin typeface="Arial" charset="0"/>
                        </a:rPr>
                        <a:t>Lauffen</a:t>
                      </a:r>
                      <a:r>
                        <a:rPr kumimoji="0" lang="en-US" sz="600" b="0" i="0" u="none" strike="noStrike" cap="none" normalizeH="0" baseline="0">
                          <a:ln>
                            <a:noFill/>
                          </a:ln>
                          <a:solidFill>
                            <a:schemeClr val="tx1"/>
                          </a:solidFill>
                          <a:effectLst/>
                          <a:latin typeface="Arial" charset="0"/>
                        </a:rPr>
                        <a:t>, Germany, Extricom is the world’s leader in ring and twin extrusion technologies. Extricom is also a leading aftermarket parts supplier for Europe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Greenbank Technology</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2008 and based in Blackburn, UK, </a:t>
                      </a:r>
                      <a:r>
                        <a:rPr kumimoji="0" lang="en-US" sz="600" b="0" i="0" u="none" strike="noStrike" cap="none" normalizeH="0" baseline="0" err="1">
                          <a:ln>
                            <a:noFill/>
                          </a:ln>
                          <a:solidFill>
                            <a:schemeClr val="tx1"/>
                          </a:solidFill>
                          <a:effectLst/>
                          <a:latin typeface="Arial" charset="0"/>
                        </a:rPr>
                        <a:t>Greenbank</a:t>
                      </a:r>
                      <a:r>
                        <a:rPr kumimoji="0" lang="en-US" sz="600" b="0" i="0" u="none" strike="noStrike" cap="none" normalizeH="0" baseline="0">
                          <a:ln>
                            <a:noFill/>
                          </a:ln>
                          <a:solidFill>
                            <a:schemeClr val="tx1"/>
                          </a:solidFill>
                          <a:effectLst/>
                          <a:latin typeface="Arial" charset="0"/>
                        </a:rPr>
                        <a:t> Technology is the leader in two-piece can thermal processing and traditional market segments of paper/pulp, web, &amp; textile.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err="1">
                          <a:ln>
                            <a:noFill/>
                          </a:ln>
                          <a:solidFill>
                            <a:schemeClr val="tx1"/>
                          </a:solidFill>
                          <a:effectLst/>
                          <a:latin typeface="Arial" charset="0"/>
                        </a:rPr>
                        <a:t>Roskamp</a:t>
                      </a:r>
                      <a:r>
                        <a:rPr kumimoji="0" lang="en-US" sz="1000" b="0" i="0" u="none" strike="noStrike" cap="none" normalizeH="0" baseline="0">
                          <a:ln>
                            <a:noFill/>
                          </a:ln>
                          <a:solidFill>
                            <a:schemeClr val="tx1"/>
                          </a:solidFill>
                          <a:effectLst/>
                          <a:latin typeface="Arial" charset="0"/>
                        </a:rPr>
                        <a:t> Champion</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1987 and based in Waterloo, IA, </a:t>
                      </a:r>
                      <a:r>
                        <a:rPr kumimoji="0" lang="en-US" sz="600" b="0" i="0" u="none" strike="noStrike" cap="none" normalizeH="0" baseline="0" err="1">
                          <a:ln>
                            <a:noFill/>
                          </a:ln>
                          <a:solidFill>
                            <a:schemeClr val="tx1"/>
                          </a:solidFill>
                          <a:effectLst/>
                          <a:latin typeface="Arial" charset="0"/>
                        </a:rPr>
                        <a:t>Roskamp</a:t>
                      </a:r>
                      <a:r>
                        <a:rPr kumimoji="0" lang="en-US" sz="600" b="0" i="0" u="none" strike="noStrike" cap="none" normalizeH="0" baseline="0">
                          <a:ln>
                            <a:noFill/>
                          </a:ln>
                          <a:solidFill>
                            <a:schemeClr val="tx1"/>
                          </a:solidFill>
                          <a:effectLst/>
                          <a:latin typeface="Arial" charset="0"/>
                        </a:rPr>
                        <a:t> Champion is the world leader in material grinding and oilseed preparation equipment.</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Proline Engineering</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2017 and based in Manchester, UK, Proline is a leader in high-speed, high-volume conveyance systems the two-piece can market.</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3947247"/>
                  </a:ext>
                </a:extLst>
              </a:tr>
              <a:tr h="320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err="1">
                          <a:ln>
                            <a:noFill/>
                          </a:ln>
                          <a:solidFill>
                            <a:schemeClr val="tx1"/>
                          </a:solidFill>
                          <a:effectLst/>
                          <a:latin typeface="Arial" charset="0"/>
                        </a:rPr>
                        <a:t>Ruiya</a:t>
                      </a:r>
                      <a:r>
                        <a:rPr kumimoji="0" lang="en-US" sz="1000" b="0" i="0" u="none" strike="noStrike" cap="none" normalizeH="0" baseline="0">
                          <a:ln>
                            <a:noFill/>
                          </a:ln>
                          <a:solidFill>
                            <a:schemeClr val="tx1"/>
                          </a:solidFill>
                          <a:effectLst/>
                          <a:latin typeface="Arial" charset="0"/>
                        </a:rPr>
                        <a:t> Extrusion</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2007 and based in Nanjing, China, </a:t>
                      </a:r>
                      <a:r>
                        <a:rPr kumimoji="0" lang="en-US" sz="600" b="0" i="0" u="none" strike="noStrike" cap="none" normalizeH="0" baseline="0" err="1">
                          <a:ln>
                            <a:noFill/>
                          </a:ln>
                          <a:solidFill>
                            <a:schemeClr val="tx1"/>
                          </a:solidFill>
                          <a:effectLst/>
                          <a:latin typeface="Arial" charset="0"/>
                        </a:rPr>
                        <a:t>Ruiya</a:t>
                      </a:r>
                      <a:r>
                        <a:rPr kumimoji="0" lang="en-US" sz="600" b="0" i="0" u="none" strike="noStrike" cap="none" normalizeH="0" baseline="0">
                          <a:ln>
                            <a:noFill/>
                          </a:ln>
                          <a:solidFill>
                            <a:schemeClr val="tx1"/>
                          </a:solidFill>
                          <a:effectLst/>
                          <a:latin typeface="Arial" charset="0"/>
                        </a:rPr>
                        <a:t> Extrusion is the second largest twin screw extrusion provider in China for the compounding industry.</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5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SKET</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cap="none" normalizeH="0" baseline="0">
                          <a:ln>
                            <a:noFill/>
                          </a:ln>
                          <a:solidFill>
                            <a:schemeClr val="tx1"/>
                          </a:solidFill>
                          <a:effectLst/>
                          <a:latin typeface="Arial" charset="0"/>
                        </a:rPr>
                        <a:t>Acquired in 2011 and based in Magdeburg, Germany, SKET is a leader in oilseed technologies including equipment, and turn-key project management.</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TSA Griddle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Acquired in 2016 and based in Dallas, Texas, TSA is the leading griddle technology provider for ready-to-eat, batter-based breakfast and frozen food markets.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1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Wolverine Proctor</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Acquired in 2006 and based in Horsham, PA, and Glasgow, Wolverine Proctor is a leader in value adding thermal processing for the cereal and snack food industries.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207" name="Text Box 45"/>
          <p:cNvSpPr txBox="1">
            <a:spLocks noChangeArrowheads="1"/>
          </p:cNvSpPr>
          <p:nvPr/>
        </p:nvSpPr>
        <p:spPr bwMode="auto">
          <a:xfrm>
            <a:off x="4876800" y="1295400"/>
            <a:ext cx="3810000" cy="245843"/>
          </a:xfrm>
          <a:prstGeom prst="rect">
            <a:avLst/>
          </a:prstGeom>
          <a:solidFill>
            <a:srgbClr val="C0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algn="ctr" defTabSz="912813" eaLnBrk="0" hangingPunct="0">
              <a:defRPr sz="1200" b="1">
                <a:solidFill>
                  <a:schemeClr val="bg1"/>
                </a:solidFill>
              </a:defRPr>
            </a:lvl1pPr>
          </a:lstStyle>
          <a:p>
            <a:r>
              <a:rPr lang="en-US" dirty="0"/>
              <a:t>FY2018 Revenue by Division</a:t>
            </a:r>
          </a:p>
        </p:txBody>
      </p:sp>
      <p:sp>
        <p:nvSpPr>
          <p:cNvPr id="11306" name="Rectangle 47"/>
          <p:cNvSpPr>
            <a:spLocks noChangeArrowheads="1"/>
          </p:cNvSpPr>
          <p:nvPr/>
        </p:nvSpPr>
        <p:spPr bwMode="auto">
          <a:xfrm>
            <a:off x="4876800" y="5040303"/>
            <a:ext cx="426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285750" algn="l"/>
              </a:tabLst>
            </a:pPr>
            <a:r>
              <a:rPr lang="en-US" sz="800" u="sng" dirty="0"/>
              <a:t>Divisions</a:t>
            </a:r>
          </a:p>
          <a:p>
            <a:pPr>
              <a:tabLst>
                <a:tab pos="285750" algn="l"/>
              </a:tabLst>
            </a:pPr>
            <a:r>
              <a:rPr lang="en-US" sz="800" dirty="0"/>
              <a:t>Engineered Systems: Crown and SKET</a:t>
            </a:r>
          </a:p>
          <a:p>
            <a:pPr>
              <a:tabLst>
                <a:tab pos="285750" algn="l"/>
              </a:tabLst>
            </a:pPr>
            <a:r>
              <a:rPr lang="en-US" sz="800" dirty="0"/>
              <a:t>California Pellet Mill:  California Pellet Mill, </a:t>
            </a:r>
            <a:r>
              <a:rPr lang="en-US" sz="800" dirty="0" err="1"/>
              <a:t>Roskamp</a:t>
            </a:r>
            <a:r>
              <a:rPr lang="en-US" sz="800" dirty="0"/>
              <a:t> Champion, Beta Raven\D&amp;G, Di Più </a:t>
            </a:r>
          </a:p>
          <a:p>
            <a:pPr>
              <a:tabLst>
                <a:tab pos="285750" algn="l"/>
              </a:tabLst>
            </a:pPr>
            <a:r>
              <a:rPr lang="en-US" sz="800" dirty="0"/>
              <a:t>CPM Thermal: Wolverine Proctor, TSA Griddle, Greenbank Technology, Proline</a:t>
            </a:r>
          </a:p>
          <a:p>
            <a:pPr>
              <a:tabLst>
                <a:tab pos="285750" algn="l"/>
              </a:tabLst>
            </a:pPr>
            <a:r>
              <a:rPr lang="en-US" sz="800" dirty="0"/>
              <a:t>CPM Extrusion: Century Extrusion, </a:t>
            </a:r>
            <a:r>
              <a:rPr lang="en-US" sz="800" dirty="0" err="1"/>
              <a:t>Extricom</a:t>
            </a:r>
            <a:r>
              <a:rPr lang="en-US" sz="800" dirty="0"/>
              <a:t> Extrusion, </a:t>
            </a:r>
            <a:r>
              <a:rPr lang="en-US" sz="800" dirty="0" err="1"/>
              <a:t>Ruiya</a:t>
            </a:r>
            <a:r>
              <a:rPr lang="en-US" sz="800" dirty="0"/>
              <a:t> Extrusion</a:t>
            </a:r>
          </a:p>
          <a:p>
            <a:pPr>
              <a:tabLst>
                <a:tab pos="285750" algn="l"/>
              </a:tabLst>
            </a:pPr>
            <a:endParaRPr lang="en-US" sz="800" dirty="0"/>
          </a:p>
          <a:p>
            <a:pPr>
              <a:tabLst>
                <a:tab pos="285750" algn="l"/>
              </a:tabLst>
            </a:pPr>
            <a:endParaRPr lang="en-US" sz="800" dirty="0"/>
          </a:p>
        </p:txBody>
      </p:sp>
      <p:sp>
        <p:nvSpPr>
          <p:cNvPr id="10" name="TextBox 18"/>
          <p:cNvSpPr txBox="1">
            <a:spLocks noChangeArrowheads="1"/>
          </p:cNvSpPr>
          <p:nvPr/>
        </p:nvSpPr>
        <p:spPr bwMode="auto">
          <a:xfrm>
            <a:off x="4933950" y="6248400"/>
            <a:ext cx="3138488" cy="215444"/>
          </a:xfrm>
          <a:prstGeom prst="rect">
            <a:avLst/>
          </a:prstGeom>
          <a:noFill/>
          <a:ln w="9525">
            <a:noFill/>
            <a:miter lim="800000"/>
            <a:headEnd/>
            <a:tailEnd/>
          </a:ln>
        </p:spPr>
        <p:txBody>
          <a:bodyPr>
            <a:spAutoFit/>
          </a:bodyPr>
          <a:lstStyle/>
          <a:p>
            <a:pPr eaLnBrk="0" hangingPunct="0"/>
            <a:r>
              <a:rPr lang="en-US" sz="800" b="0" dirty="0">
                <a:solidFill>
                  <a:schemeClr val="bg1">
                    <a:lumMod val="50000"/>
                  </a:schemeClr>
                </a:solidFill>
              </a:rPr>
              <a:t>Fiscal Year Ending September 30, 2018.</a:t>
            </a:r>
          </a:p>
        </p:txBody>
      </p:sp>
      <p:pic>
        <p:nvPicPr>
          <p:cNvPr id="2" name="Picture 1">
            <a:extLst>
              <a:ext uri="{FF2B5EF4-FFF2-40B4-BE49-F238E27FC236}">
                <a16:creationId xmlns:a16="http://schemas.microsoft.com/office/drawing/2014/main" id="{62E839EE-30A5-4D75-AF2C-7BE718B12EFF}"/>
              </a:ext>
            </a:extLst>
          </p:cNvPr>
          <p:cNvPicPr>
            <a:picLocks noChangeAspect="1"/>
          </p:cNvPicPr>
          <p:nvPr/>
        </p:nvPicPr>
        <p:blipFill>
          <a:blip r:embed="rId3"/>
          <a:stretch>
            <a:fillRect/>
          </a:stretch>
        </p:blipFill>
        <p:spPr>
          <a:xfrm>
            <a:off x="4876800" y="1605083"/>
            <a:ext cx="3853006" cy="337138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 val="Boston"/>
</p:tagLst>
</file>

<file path=ppt/tags/tag2.xml><?xml version="1.0" encoding="utf-8"?>
<p:tagLst xmlns:a="http://schemas.openxmlformats.org/drawingml/2006/main" xmlns:r="http://schemas.openxmlformats.org/officeDocument/2006/relationships" xmlns:p="http://schemas.openxmlformats.org/presentationml/2006/main">
  <p:tag name="TOP" val="361.25"/>
  <p:tag name="LEFT" val="347"/>
  <p:tag name="WIDTH" val="127.5"/>
  <p:tag name="HEIGHT" val="20.75"/>
</p:tagLst>
</file>

<file path=ppt/tags/tag3.xml><?xml version="1.0" encoding="utf-8"?>
<p:tagLst xmlns:a="http://schemas.openxmlformats.org/drawingml/2006/main" xmlns:r="http://schemas.openxmlformats.org/officeDocument/2006/relationships" xmlns:p="http://schemas.openxmlformats.org/presentationml/2006/main">
  <p:tag name="SLIDE_TYPE_NAME" val="Title Only"/>
  <p:tag name="SLIDE_BASE_FONT_SIZE" val="14"/>
</p:tagLst>
</file>

<file path=ppt/tags/tag4.xml><?xml version="1.0" encoding="utf-8"?>
<p:tagLst xmlns:a="http://schemas.openxmlformats.org/drawingml/2006/main" xmlns:r="http://schemas.openxmlformats.org/officeDocument/2006/relationships" xmlns:p="http://schemas.openxmlformats.org/presentationml/2006/main">
  <p:tag name="MASTER_ITEM" val="MASTER_ITEM"/>
  <p:tag name="SLIDE_TYPE_NAME" val="Title Only"/>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CCF2D5DB3D84CB9D2497315FA3125" ma:contentTypeVersion="10" ma:contentTypeDescription="Create a new document." ma:contentTypeScope="" ma:versionID="00a3abfab4dd2131cee17d35604ea306">
  <xsd:schema xmlns:xsd="http://www.w3.org/2001/XMLSchema" xmlns:xs="http://www.w3.org/2001/XMLSchema" xmlns:p="http://schemas.microsoft.com/office/2006/metadata/properties" xmlns:ns2="ad108187-a295-46f4-9b4a-869354921b9b" xmlns:ns3="4d9579ec-0845-4124-aec5-61d185feab18" targetNamespace="http://schemas.microsoft.com/office/2006/metadata/properties" ma:root="true" ma:fieldsID="8e280836ea8e1513e9d3441b24021c0f" ns2:_="" ns3:_="">
    <xsd:import namespace="ad108187-a295-46f4-9b4a-869354921b9b"/>
    <xsd:import namespace="4d9579ec-0845-4124-aec5-61d185feab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08187-a295-46f4-9b4a-869354921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9579ec-0845-4124-aec5-61d185feab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0FDCB2-E88C-486D-B721-91234777C1EA}"/>
</file>

<file path=customXml/itemProps2.xml><?xml version="1.0" encoding="utf-8"?>
<ds:datastoreItem xmlns:ds="http://schemas.openxmlformats.org/officeDocument/2006/customXml" ds:itemID="{6F964F14-0AA2-4AC5-9A6D-04F1D18277F6}"/>
</file>

<file path=customXml/itemProps3.xml><?xml version="1.0" encoding="utf-8"?>
<ds:datastoreItem xmlns:ds="http://schemas.openxmlformats.org/officeDocument/2006/customXml" ds:itemID="{5DA25E3E-C5BD-468A-813B-13B2523F39B7}"/>
</file>

<file path=docProps/app.xml><?xml version="1.0" encoding="utf-8"?>
<Properties xmlns="http://schemas.openxmlformats.org/officeDocument/2006/extended-properties" xmlns:vt="http://schemas.openxmlformats.org/officeDocument/2006/docPropsVTypes">
  <TotalTime>87</TotalTime>
  <Words>1850</Words>
  <Application>Microsoft Office PowerPoint</Application>
  <PresentationFormat>On-screen Show (4:3)</PresentationFormat>
  <Paragraphs>371</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Times New Roman</vt:lpstr>
      <vt:lpstr>Default Design</vt:lpstr>
      <vt:lpstr>PowerPoint Presentation</vt:lpstr>
      <vt:lpstr>CPM – Facts at a Glance</vt:lpstr>
      <vt:lpstr>PowerPoint Presentation</vt:lpstr>
      <vt:lpstr>PowerPoint Presentation</vt:lpstr>
      <vt:lpstr>CPM Advantage</vt:lpstr>
      <vt:lpstr>PowerPoint Presentation</vt:lpstr>
      <vt:lpstr>PowerPoint Presentation</vt:lpstr>
      <vt:lpstr>Worldwide Operations</vt:lpstr>
      <vt:lpstr>CPM Divisions</vt:lpstr>
      <vt:lpstr>CPM Markets</vt:lpstr>
      <vt:lpstr>PowerPoint Presentation</vt:lpstr>
      <vt:lpstr>California Pellet Mill</vt:lpstr>
      <vt:lpstr>CPM Engineered Systems</vt:lpstr>
      <vt:lpstr>CPM Extrusion Group</vt:lpstr>
      <vt:lpstr>CPM Thermal Processing Group</vt:lpstr>
      <vt:lpstr>Sample MARKET AREAS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Taiber, Nick</cp:lastModifiedBy>
  <cp:revision>2</cp:revision>
  <cp:lastPrinted>2019-03-07T21:42:48Z</cp:lastPrinted>
  <dcterms:modified xsi:type="dcterms:W3CDTF">2019-03-07T21:52:36Z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umberOfSlides">
    <vt:i4>7</vt:i4>
  </property>
  <property fmtid="{D5CDD505-2E9C-101B-9397-08002B2CF9AE}" pid="3" name="RevisionCount">
    <vt:i4>60</vt:i4>
  </property>
  <property fmtid="{D5CDD505-2E9C-101B-9397-08002B2CF9AE}" pid="4" name="ContentTypeId">
    <vt:lpwstr>0x0101008CBCCF2D5DB3D84CB9D2497315FA3125</vt:lpwstr>
  </property>
</Properties>
</file>